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5.xml" ContentType="application/vnd.ms-office.drawingml.diagramDrawing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56" r:id="rId2"/>
    <p:sldId id="270" r:id="rId3"/>
    <p:sldId id="294" r:id="rId4"/>
    <p:sldId id="297" r:id="rId5"/>
    <p:sldId id="296" r:id="rId6"/>
    <p:sldId id="298" r:id="rId7"/>
    <p:sldId id="299" r:id="rId8"/>
    <p:sldId id="300" r:id="rId9"/>
    <p:sldId id="266" r:id="rId10"/>
  </p:sldIdLst>
  <p:sldSz cx="9144000" cy="6858000" type="screen4x3"/>
  <p:notesSz cx="6858000" cy="99472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EB42D"/>
    <a:srgbClr val="EED41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60"/>
  </p:normalViewPr>
  <p:slideViewPr>
    <p:cSldViewPr>
      <p:cViewPr varScale="1">
        <p:scale>
          <a:sx n="82" d="100"/>
          <a:sy n="82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23FF81-CD27-4A8E-86C7-F7778512CC54}" type="doc">
      <dgm:prSet loTypeId="urn:microsoft.com/office/officeart/2005/8/layout/vList2" loCatId="list" qsTypeId="urn:microsoft.com/office/officeart/2005/8/quickstyle/simple3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99163FF9-9633-4F42-8278-4EEC3AE4B91F}">
      <dgm:prSet phldrT="[Text]"/>
      <dgm:spPr/>
      <dgm:t>
        <a:bodyPr/>
        <a:lstStyle/>
        <a:p>
          <a:r>
            <a:rPr lang="en-US" b="0" i="0" dirty="0" err="1"/>
            <a:t>Peserta</a:t>
          </a:r>
          <a:r>
            <a:rPr lang="en-US" b="0" i="0" dirty="0"/>
            <a:t> </a:t>
          </a:r>
          <a:r>
            <a:rPr lang="en-US" b="0" i="0" dirty="0" err="1"/>
            <a:t>Pemilu</a:t>
          </a:r>
          <a:r>
            <a:rPr lang="en-US" b="0" i="0" dirty="0"/>
            <a:t> </a:t>
          </a:r>
          <a:r>
            <a:rPr lang="en-US" b="0" i="0" dirty="0" err="1"/>
            <a:t>mencetak</a:t>
          </a:r>
          <a:r>
            <a:rPr lang="en-US" b="0" i="0" dirty="0"/>
            <a:t> </a:t>
          </a:r>
          <a:r>
            <a:rPr lang="en-US" b="0" i="0" dirty="0" err="1"/>
            <a:t>alat</a:t>
          </a:r>
          <a:r>
            <a:rPr lang="en-US" b="0" i="0" dirty="0"/>
            <a:t> </a:t>
          </a:r>
          <a:r>
            <a:rPr lang="en-US" b="0" i="0" dirty="0" err="1"/>
            <a:t>peraga</a:t>
          </a:r>
          <a:r>
            <a:rPr lang="en-US" b="0" i="0" dirty="0"/>
            <a:t> </a:t>
          </a:r>
          <a:r>
            <a:rPr lang="en-US" b="0" i="0" dirty="0" err="1"/>
            <a:t>sesuai</a:t>
          </a:r>
          <a:r>
            <a:rPr lang="en-US" b="0" i="0" dirty="0"/>
            <a:t> </a:t>
          </a:r>
          <a:r>
            <a:rPr lang="en-US" b="0" i="0" dirty="0" err="1"/>
            <a:t>dengan</a:t>
          </a:r>
          <a:r>
            <a:rPr lang="en-US" b="0" i="0" dirty="0"/>
            <a:t> </a:t>
          </a:r>
          <a:r>
            <a:rPr lang="en-US" b="0" i="0" dirty="0" err="1"/>
            <a:t>bentuk</a:t>
          </a:r>
          <a:r>
            <a:rPr lang="en-US" b="0" i="0" dirty="0"/>
            <a:t> </a:t>
          </a:r>
          <a:r>
            <a:rPr lang="en-US" b="0" i="0" dirty="0" err="1"/>
            <a:t>dan</a:t>
          </a:r>
          <a:r>
            <a:rPr lang="en-US" b="0" i="0" dirty="0"/>
            <a:t> </a:t>
          </a:r>
          <a:r>
            <a:rPr lang="en-US" b="0" i="0" dirty="0" err="1"/>
            <a:t>ukuran</a:t>
          </a:r>
          <a:r>
            <a:rPr lang="en-US" b="0" i="0" dirty="0"/>
            <a:t>.</a:t>
          </a:r>
          <a:endParaRPr lang="en-US" dirty="0"/>
        </a:p>
      </dgm:t>
    </dgm:pt>
    <dgm:pt modelId="{20821CA0-601D-4D04-BEFF-C3EC6B7C7FD0}" type="parTrans" cxnId="{E49D58D0-EBD0-4A50-8C30-9A2E29EA95F8}">
      <dgm:prSet/>
      <dgm:spPr/>
      <dgm:t>
        <a:bodyPr/>
        <a:lstStyle/>
        <a:p>
          <a:endParaRPr lang="en-US"/>
        </a:p>
      </dgm:t>
    </dgm:pt>
    <dgm:pt modelId="{EE5E6B8B-C847-4F34-BF0B-D7F7D72C951A}" type="sibTrans" cxnId="{E49D58D0-EBD0-4A50-8C30-9A2E29EA95F8}">
      <dgm:prSet/>
      <dgm:spPr/>
      <dgm:t>
        <a:bodyPr/>
        <a:lstStyle/>
        <a:p>
          <a:endParaRPr lang="en-US"/>
        </a:p>
      </dgm:t>
    </dgm:pt>
    <dgm:pt modelId="{CE46B985-B1E4-4E54-94DC-B2FACE7FFB32}">
      <dgm:prSet phldrT="[Text]"/>
      <dgm:spPr/>
      <dgm:t>
        <a:bodyPr/>
        <a:lstStyle/>
        <a:p>
          <a:r>
            <a:rPr lang="en-US" b="0" i="0" dirty="0" err="1"/>
            <a:t>Dalam</a:t>
          </a:r>
          <a:r>
            <a:rPr lang="en-US" b="0" i="0" dirty="0"/>
            <a:t> </a:t>
          </a:r>
          <a:r>
            <a:rPr lang="en-US" b="0" i="0" dirty="0" err="1"/>
            <a:t>melakukan</a:t>
          </a:r>
          <a:r>
            <a:rPr lang="en-US" b="0" i="0" dirty="0"/>
            <a:t> </a:t>
          </a:r>
          <a:r>
            <a:rPr lang="en-US" b="0" i="0" dirty="0" err="1"/>
            <a:t>penertiban</a:t>
          </a:r>
          <a:r>
            <a:rPr lang="en-US" b="0" i="0" dirty="0"/>
            <a:t> </a:t>
          </a:r>
          <a:r>
            <a:rPr lang="en-US" b="0" i="0" dirty="0" err="1"/>
            <a:t>Alat</a:t>
          </a:r>
          <a:r>
            <a:rPr lang="en-US" b="0" i="0" dirty="0"/>
            <a:t> </a:t>
          </a:r>
          <a:r>
            <a:rPr lang="en-US" b="0" i="0" dirty="0" err="1"/>
            <a:t>Peraga</a:t>
          </a:r>
          <a:r>
            <a:rPr lang="en-US" b="0" i="0" dirty="0"/>
            <a:t> </a:t>
          </a:r>
          <a:r>
            <a:rPr lang="en-US" b="0" i="0" dirty="0" err="1"/>
            <a:t>Kampanye</a:t>
          </a:r>
          <a:r>
            <a:rPr lang="en-US" b="0" i="0" dirty="0"/>
            <a:t> </a:t>
          </a:r>
          <a:r>
            <a:rPr lang="en-US" b="0" i="0" dirty="0" err="1"/>
            <a:t>dibantu</a:t>
          </a:r>
          <a:r>
            <a:rPr lang="en-US" b="0" i="0" dirty="0"/>
            <a:t>   </a:t>
          </a:r>
          <a:r>
            <a:rPr lang="en-US" b="0" i="0" dirty="0" err="1"/>
            <a:t>Satuan</a:t>
          </a:r>
          <a:r>
            <a:rPr lang="en-US" b="0" i="0" dirty="0"/>
            <a:t> </a:t>
          </a:r>
          <a:r>
            <a:rPr lang="en-US" b="0" i="0" dirty="0" err="1"/>
            <a:t>Polisi</a:t>
          </a:r>
          <a:r>
            <a:rPr lang="en-US" b="0" i="0" dirty="0"/>
            <a:t> </a:t>
          </a:r>
          <a:r>
            <a:rPr lang="en-US" b="0" i="0" dirty="0" err="1"/>
            <a:t>Pamong</a:t>
          </a:r>
          <a:r>
            <a:rPr lang="en-US" b="0" i="0" dirty="0"/>
            <a:t> </a:t>
          </a:r>
          <a:r>
            <a:rPr lang="en-US" b="0" i="0" dirty="0" err="1"/>
            <a:t>Praja</a:t>
          </a:r>
          <a:r>
            <a:rPr lang="en-US" dirty="0"/>
            <a:t/>
          </a:r>
          <a:br>
            <a:rPr lang="en-US" dirty="0"/>
          </a:br>
          <a:endParaRPr lang="en-US" dirty="0"/>
        </a:p>
      </dgm:t>
    </dgm:pt>
    <dgm:pt modelId="{6E0376CE-2EF7-4B0F-B88F-417A2252BCE2}" type="parTrans" cxnId="{A83C7037-773D-4F5E-A503-7EF7C32AE591}">
      <dgm:prSet/>
      <dgm:spPr/>
      <dgm:t>
        <a:bodyPr/>
        <a:lstStyle/>
        <a:p>
          <a:endParaRPr lang="en-US"/>
        </a:p>
      </dgm:t>
    </dgm:pt>
    <dgm:pt modelId="{07ADABCF-4D21-47D3-BD4C-E16DD83AF59A}" type="sibTrans" cxnId="{A83C7037-773D-4F5E-A503-7EF7C32AE591}">
      <dgm:prSet/>
      <dgm:spPr/>
      <dgm:t>
        <a:bodyPr/>
        <a:lstStyle/>
        <a:p>
          <a:endParaRPr lang="en-US"/>
        </a:p>
      </dgm:t>
    </dgm:pt>
    <dgm:pt modelId="{612B0D07-18F8-432E-94CA-AF239FDE01D7}">
      <dgm:prSet phldrT="[Text]"/>
      <dgm:spPr/>
      <dgm:t>
        <a:bodyPr/>
        <a:lstStyle/>
        <a:p>
          <a:r>
            <a:rPr lang="en-US" b="0" i="0" dirty="0" err="1"/>
            <a:t>Peserta</a:t>
          </a:r>
          <a:r>
            <a:rPr lang="en-US" b="0" i="0" dirty="0"/>
            <a:t> </a:t>
          </a:r>
          <a:r>
            <a:rPr lang="en-US" b="0" i="0" dirty="0" err="1"/>
            <a:t>Pemilu</a:t>
          </a:r>
          <a:r>
            <a:rPr lang="en-US" b="0" i="0" dirty="0"/>
            <a:t>, </a:t>
          </a:r>
          <a:r>
            <a:rPr lang="en-US" b="0" i="0" dirty="0" err="1"/>
            <a:t>Pelaksana</a:t>
          </a:r>
          <a:r>
            <a:rPr lang="en-US" b="0" i="0" dirty="0"/>
            <a:t> </a:t>
          </a:r>
          <a:r>
            <a:rPr lang="en-US" b="0" i="0" dirty="0" err="1"/>
            <a:t>dan</a:t>
          </a:r>
          <a:r>
            <a:rPr lang="en-US" b="0" i="0" dirty="0"/>
            <a:t>/</a:t>
          </a:r>
          <a:r>
            <a:rPr lang="en-US" b="0" i="0" dirty="0" err="1"/>
            <a:t>atau</a:t>
          </a:r>
          <a:r>
            <a:rPr lang="en-US" b="0" i="0" dirty="0"/>
            <a:t> Tim </a:t>
          </a:r>
          <a:r>
            <a:rPr lang="en-US" b="0" i="0" dirty="0" err="1"/>
            <a:t>Kampanye</a:t>
          </a:r>
          <a:r>
            <a:rPr lang="en-US" b="0" i="0" dirty="0"/>
            <a:t> yang </a:t>
          </a:r>
          <a:r>
            <a:rPr lang="en-US" b="0" i="0" dirty="0" err="1"/>
            <a:t>melanggar</a:t>
          </a:r>
          <a:r>
            <a:rPr lang="en-US" b="0" i="0" dirty="0"/>
            <a:t> </a:t>
          </a:r>
          <a:r>
            <a:rPr lang="en-US" b="0" i="0" dirty="0" err="1"/>
            <a:t>ketentuan</a:t>
          </a:r>
          <a:r>
            <a:rPr lang="en-US" b="0" i="0" dirty="0"/>
            <a:t> </a:t>
          </a:r>
          <a:r>
            <a:rPr lang="en-US" b="0" i="0" dirty="0" err="1"/>
            <a:t>dikenai</a:t>
          </a:r>
          <a:r>
            <a:rPr lang="en-US" b="0" i="0" dirty="0"/>
            <a:t> </a:t>
          </a:r>
          <a:r>
            <a:rPr lang="en-US" b="0" i="0" dirty="0" err="1"/>
            <a:t>sanksi</a:t>
          </a:r>
          <a:r>
            <a:rPr lang="en-US" b="0" i="0" dirty="0"/>
            <a:t> </a:t>
          </a:r>
          <a:r>
            <a:rPr lang="en-US" b="0" i="0" dirty="0" err="1"/>
            <a:t>administratif</a:t>
          </a:r>
          <a:r>
            <a:rPr lang="en-US" b="0" i="0" dirty="0"/>
            <a:t> </a:t>
          </a:r>
          <a:r>
            <a:rPr lang="en-US" b="0" i="0" dirty="0" err="1"/>
            <a:t>dan</a:t>
          </a:r>
          <a:r>
            <a:rPr lang="en-US" b="0" i="0" dirty="0"/>
            <a:t> </a:t>
          </a:r>
          <a:r>
            <a:rPr lang="en-US" b="0" i="0" dirty="0" err="1"/>
            <a:t>penertiban</a:t>
          </a:r>
          <a:r>
            <a:rPr lang="en-US" b="0" i="0" dirty="0"/>
            <a:t>.</a:t>
          </a:r>
          <a:endParaRPr lang="en-US" dirty="0"/>
        </a:p>
      </dgm:t>
    </dgm:pt>
    <dgm:pt modelId="{D8621A29-3062-4B61-ABF0-600607332766}" type="sibTrans" cxnId="{16338414-6AD4-4140-9D79-AE380AA31F1B}">
      <dgm:prSet/>
      <dgm:spPr/>
      <dgm:t>
        <a:bodyPr/>
        <a:lstStyle/>
        <a:p>
          <a:endParaRPr lang="en-US"/>
        </a:p>
      </dgm:t>
    </dgm:pt>
    <dgm:pt modelId="{4840A036-339A-4A49-8FFC-086A7995E175}" type="parTrans" cxnId="{16338414-6AD4-4140-9D79-AE380AA31F1B}">
      <dgm:prSet/>
      <dgm:spPr/>
      <dgm:t>
        <a:bodyPr/>
        <a:lstStyle/>
        <a:p>
          <a:endParaRPr lang="en-US"/>
        </a:p>
      </dgm:t>
    </dgm:pt>
    <dgm:pt modelId="{C2DF6CAD-55D0-4149-8FD7-0C5E5217597B}">
      <dgm:prSet phldrT="[Text]"/>
      <dgm:spPr/>
      <dgm:t>
        <a:bodyPr/>
        <a:lstStyle/>
        <a:p>
          <a:r>
            <a:rPr lang="en-US" b="0" i="0" dirty="0" err="1"/>
            <a:t>Peserta</a:t>
          </a:r>
          <a:r>
            <a:rPr lang="en-US" b="0" i="0" dirty="0"/>
            <a:t> </a:t>
          </a:r>
          <a:r>
            <a:rPr lang="en-US" b="0" i="0" dirty="0" err="1"/>
            <a:t>Pemilu</a:t>
          </a:r>
          <a:r>
            <a:rPr lang="en-US" b="0" i="0" dirty="0"/>
            <a:t> </a:t>
          </a:r>
          <a:r>
            <a:rPr lang="en-US" b="0" i="0" dirty="0" err="1"/>
            <a:t>memasang</a:t>
          </a:r>
          <a:r>
            <a:rPr lang="en-US" b="0" i="0" dirty="0"/>
            <a:t> </a:t>
          </a:r>
          <a:r>
            <a:rPr lang="en-US" b="0" i="0" dirty="0" err="1"/>
            <a:t>Alat</a:t>
          </a:r>
          <a:r>
            <a:rPr lang="en-US" b="0" i="0" dirty="0"/>
            <a:t> </a:t>
          </a:r>
          <a:r>
            <a:rPr lang="en-US" b="0" i="0" dirty="0" err="1"/>
            <a:t>Peraga</a:t>
          </a:r>
          <a:r>
            <a:rPr lang="en-US" b="0" i="0" dirty="0"/>
            <a:t> </a:t>
          </a:r>
          <a:r>
            <a:rPr lang="en-US" b="0" i="0" dirty="0" err="1"/>
            <a:t>Kampanye</a:t>
          </a:r>
          <a:r>
            <a:rPr lang="en-US" b="0" i="0" dirty="0"/>
            <a:t> </a:t>
          </a:r>
          <a:r>
            <a:rPr lang="en-US" b="0" i="0" dirty="0" err="1"/>
            <a:t>sesuai</a:t>
          </a:r>
          <a:r>
            <a:rPr lang="en-US" b="0" i="0" dirty="0"/>
            <a:t> </a:t>
          </a:r>
          <a:r>
            <a:rPr lang="en-US" b="0" i="0" dirty="0" err="1"/>
            <a:t>dengan</a:t>
          </a:r>
          <a:r>
            <a:rPr lang="en-US" b="0" i="0" dirty="0"/>
            <a:t> </a:t>
          </a:r>
          <a:r>
            <a:rPr lang="en-US" b="0" i="0" dirty="0" err="1"/>
            <a:t>lokasi</a:t>
          </a:r>
          <a:r>
            <a:rPr lang="en-US" b="0" i="0" dirty="0"/>
            <a:t> yang </a:t>
          </a:r>
          <a:r>
            <a:rPr lang="en-US" b="0" i="0" dirty="0" err="1"/>
            <a:t>telah</a:t>
          </a:r>
          <a:r>
            <a:rPr lang="en-US" b="0" i="0" dirty="0"/>
            <a:t> </a:t>
          </a:r>
          <a:r>
            <a:rPr lang="en-US" b="0" i="0" dirty="0" err="1"/>
            <a:t>ditentuan</a:t>
          </a:r>
          <a:r>
            <a:rPr lang="en-US" b="0" i="0" dirty="0"/>
            <a:t> </a:t>
          </a:r>
          <a:endParaRPr lang="en-US" dirty="0"/>
        </a:p>
      </dgm:t>
    </dgm:pt>
    <dgm:pt modelId="{CF2D2D6C-86FF-47EA-AB63-82D0F75ED37A}" type="parTrans" cxnId="{A8324473-197E-44FC-AA2D-9BE69A174533}">
      <dgm:prSet/>
      <dgm:spPr/>
      <dgm:t>
        <a:bodyPr/>
        <a:lstStyle/>
        <a:p>
          <a:endParaRPr lang="en-US"/>
        </a:p>
      </dgm:t>
    </dgm:pt>
    <dgm:pt modelId="{1353820D-BE6C-4C7A-9379-02F7BD769849}" type="sibTrans" cxnId="{A8324473-197E-44FC-AA2D-9BE69A174533}">
      <dgm:prSet/>
      <dgm:spPr/>
      <dgm:t>
        <a:bodyPr/>
        <a:lstStyle/>
        <a:p>
          <a:endParaRPr lang="en-US"/>
        </a:p>
      </dgm:t>
    </dgm:pt>
    <dgm:pt modelId="{79AACEBA-6B94-48E1-9023-1307FC9E2B9C}" type="pres">
      <dgm:prSet presAssocID="{CE23FF81-CD27-4A8E-86C7-F7778512CC5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1900C168-BC06-463B-A5A5-438B231DC43E}" type="pres">
      <dgm:prSet presAssocID="{99163FF9-9633-4F42-8278-4EEC3AE4B91F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840604D-E2AB-4428-B1BE-DC950DDBA9B7}" type="pres">
      <dgm:prSet presAssocID="{EE5E6B8B-C847-4F34-BF0B-D7F7D72C951A}" presName="spacer" presStyleCnt="0"/>
      <dgm:spPr/>
    </dgm:pt>
    <dgm:pt modelId="{84F62301-A384-465C-8268-B769FDEE78C3}" type="pres">
      <dgm:prSet presAssocID="{C2DF6CAD-55D0-4149-8FD7-0C5E5217597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1D5AD16-2EBC-47F5-AA1E-0B715A6A2F07}" type="pres">
      <dgm:prSet presAssocID="{1353820D-BE6C-4C7A-9379-02F7BD769849}" presName="spacer" presStyleCnt="0"/>
      <dgm:spPr/>
    </dgm:pt>
    <dgm:pt modelId="{F520B940-B238-410A-BEAF-5E2BD4AA97B0}" type="pres">
      <dgm:prSet presAssocID="{612B0D07-18F8-432E-94CA-AF239FDE01D7}" presName="parentText" presStyleLbl="node1" presStyleIdx="2" presStyleCnt="4" custLinFactNeighborY="5579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88BC50E-4176-4603-A00C-C6F8AF3411DD}" type="pres">
      <dgm:prSet presAssocID="{D8621A29-3062-4B61-ABF0-600607332766}" presName="spacer" presStyleCnt="0"/>
      <dgm:spPr/>
    </dgm:pt>
    <dgm:pt modelId="{6D127C92-17B1-4AD7-ACCE-7C1CFA763B88}" type="pres">
      <dgm:prSet presAssocID="{CE46B985-B1E4-4E54-94DC-B2FACE7FFB32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D13BC80C-8867-487B-87F8-7F62F17502B2}" type="presOf" srcId="{C2DF6CAD-55D0-4149-8FD7-0C5E5217597B}" destId="{84F62301-A384-465C-8268-B769FDEE78C3}" srcOrd="0" destOrd="0" presId="urn:microsoft.com/office/officeart/2005/8/layout/vList2"/>
    <dgm:cxn modelId="{3755740B-BBCD-4355-AE01-E62CBE3ED71A}" type="presOf" srcId="{CE46B985-B1E4-4E54-94DC-B2FACE7FFB32}" destId="{6D127C92-17B1-4AD7-ACCE-7C1CFA763B88}" srcOrd="0" destOrd="0" presId="urn:microsoft.com/office/officeart/2005/8/layout/vList2"/>
    <dgm:cxn modelId="{AC8CF59C-9597-418C-8E3E-C1BC5730160D}" type="presOf" srcId="{99163FF9-9633-4F42-8278-4EEC3AE4B91F}" destId="{1900C168-BC06-463B-A5A5-438B231DC43E}" srcOrd="0" destOrd="0" presId="urn:microsoft.com/office/officeart/2005/8/layout/vList2"/>
    <dgm:cxn modelId="{D5181B53-5B61-4006-927D-2A60B8F4D6FC}" type="presOf" srcId="{CE23FF81-CD27-4A8E-86C7-F7778512CC54}" destId="{79AACEBA-6B94-48E1-9023-1307FC9E2B9C}" srcOrd="0" destOrd="0" presId="urn:microsoft.com/office/officeart/2005/8/layout/vList2"/>
    <dgm:cxn modelId="{E49D58D0-EBD0-4A50-8C30-9A2E29EA95F8}" srcId="{CE23FF81-CD27-4A8E-86C7-F7778512CC54}" destId="{99163FF9-9633-4F42-8278-4EEC3AE4B91F}" srcOrd="0" destOrd="0" parTransId="{20821CA0-601D-4D04-BEFF-C3EC6B7C7FD0}" sibTransId="{EE5E6B8B-C847-4F34-BF0B-D7F7D72C951A}"/>
    <dgm:cxn modelId="{A8324473-197E-44FC-AA2D-9BE69A174533}" srcId="{CE23FF81-CD27-4A8E-86C7-F7778512CC54}" destId="{C2DF6CAD-55D0-4149-8FD7-0C5E5217597B}" srcOrd="1" destOrd="0" parTransId="{CF2D2D6C-86FF-47EA-AB63-82D0F75ED37A}" sibTransId="{1353820D-BE6C-4C7A-9379-02F7BD769849}"/>
    <dgm:cxn modelId="{A83C7037-773D-4F5E-A503-7EF7C32AE591}" srcId="{CE23FF81-CD27-4A8E-86C7-F7778512CC54}" destId="{CE46B985-B1E4-4E54-94DC-B2FACE7FFB32}" srcOrd="3" destOrd="0" parTransId="{6E0376CE-2EF7-4B0F-B88F-417A2252BCE2}" sibTransId="{07ADABCF-4D21-47D3-BD4C-E16DD83AF59A}"/>
    <dgm:cxn modelId="{16338414-6AD4-4140-9D79-AE380AA31F1B}" srcId="{CE23FF81-CD27-4A8E-86C7-F7778512CC54}" destId="{612B0D07-18F8-432E-94CA-AF239FDE01D7}" srcOrd="2" destOrd="0" parTransId="{4840A036-339A-4A49-8FFC-086A7995E175}" sibTransId="{D8621A29-3062-4B61-ABF0-600607332766}"/>
    <dgm:cxn modelId="{9A2B6B07-D470-49E9-9EED-EE673DA48F3B}" type="presOf" srcId="{612B0D07-18F8-432E-94CA-AF239FDE01D7}" destId="{F520B940-B238-410A-BEAF-5E2BD4AA97B0}" srcOrd="0" destOrd="0" presId="urn:microsoft.com/office/officeart/2005/8/layout/vList2"/>
    <dgm:cxn modelId="{3652A8A7-9A09-4DC3-9CA2-BC42D7A9BED4}" type="presParOf" srcId="{79AACEBA-6B94-48E1-9023-1307FC9E2B9C}" destId="{1900C168-BC06-463B-A5A5-438B231DC43E}" srcOrd="0" destOrd="0" presId="urn:microsoft.com/office/officeart/2005/8/layout/vList2"/>
    <dgm:cxn modelId="{74CC69A3-74CE-4543-90CA-9354F71E205F}" type="presParOf" srcId="{79AACEBA-6B94-48E1-9023-1307FC9E2B9C}" destId="{3840604D-E2AB-4428-B1BE-DC950DDBA9B7}" srcOrd="1" destOrd="0" presId="urn:microsoft.com/office/officeart/2005/8/layout/vList2"/>
    <dgm:cxn modelId="{701B3F7F-D984-4E9C-950C-F698555B5053}" type="presParOf" srcId="{79AACEBA-6B94-48E1-9023-1307FC9E2B9C}" destId="{84F62301-A384-465C-8268-B769FDEE78C3}" srcOrd="2" destOrd="0" presId="urn:microsoft.com/office/officeart/2005/8/layout/vList2"/>
    <dgm:cxn modelId="{E2297B09-7F58-46D9-BD19-AB49E98829C5}" type="presParOf" srcId="{79AACEBA-6B94-48E1-9023-1307FC9E2B9C}" destId="{B1D5AD16-2EBC-47F5-AA1E-0B715A6A2F07}" srcOrd="3" destOrd="0" presId="urn:microsoft.com/office/officeart/2005/8/layout/vList2"/>
    <dgm:cxn modelId="{C4234D47-8347-4E67-A247-428E084FF51E}" type="presParOf" srcId="{79AACEBA-6B94-48E1-9023-1307FC9E2B9C}" destId="{F520B940-B238-410A-BEAF-5E2BD4AA97B0}" srcOrd="4" destOrd="0" presId="urn:microsoft.com/office/officeart/2005/8/layout/vList2"/>
    <dgm:cxn modelId="{E8F2B0F0-12C5-45CF-852E-C05E4796C496}" type="presParOf" srcId="{79AACEBA-6B94-48E1-9023-1307FC9E2B9C}" destId="{088BC50E-4176-4603-A00C-C6F8AF3411DD}" srcOrd="5" destOrd="0" presId="urn:microsoft.com/office/officeart/2005/8/layout/vList2"/>
    <dgm:cxn modelId="{987F129C-3D93-4E7D-9FFF-B1271319B612}" type="presParOf" srcId="{79AACEBA-6B94-48E1-9023-1307FC9E2B9C}" destId="{6D127C92-17B1-4AD7-ACCE-7C1CFA763B8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4F8A07-FE69-4C6D-90B7-92FCD3BE4698}" type="doc">
      <dgm:prSet loTypeId="urn:microsoft.com/office/officeart/2005/8/layout/list1" loCatId="list" qsTypeId="urn:microsoft.com/office/officeart/2005/8/quickstyle/simple5" qsCatId="simple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95936758-B8C3-4DA6-A1AE-322836703EC0}">
      <dgm:prSet phldrT="[Text]"/>
      <dgm:spPr/>
      <dgm:t>
        <a:bodyPr/>
        <a:lstStyle/>
        <a:p>
          <a:r>
            <a:rPr lang="en-US" b="0" i="0" dirty="0" err="1"/>
            <a:t>tempat</a:t>
          </a:r>
          <a:r>
            <a:rPr lang="en-US" b="0" i="0" dirty="0"/>
            <a:t> </a:t>
          </a:r>
          <a:r>
            <a:rPr lang="en-US" b="0" i="0" dirty="0" err="1"/>
            <a:t>ibadah</a:t>
          </a:r>
          <a:r>
            <a:rPr lang="en-US" b="0" i="0" dirty="0"/>
            <a:t> </a:t>
          </a:r>
          <a:r>
            <a:rPr lang="en-US" b="0" i="0" dirty="0" err="1"/>
            <a:t>dan</a:t>
          </a:r>
          <a:r>
            <a:rPr lang="en-US" b="0" i="0" dirty="0"/>
            <a:t> </a:t>
          </a:r>
          <a:r>
            <a:rPr lang="en-US" b="0" i="0" dirty="0" err="1"/>
            <a:t>tempat</a:t>
          </a:r>
          <a:r>
            <a:rPr lang="en-US" b="0" i="0" dirty="0"/>
            <a:t> </a:t>
          </a:r>
          <a:r>
            <a:rPr lang="en-US" b="0" i="0" dirty="0" err="1"/>
            <a:t>pendidikan</a:t>
          </a:r>
          <a:r>
            <a:rPr lang="en-US" b="0" i="0" dirty="0"/>
            <a:t>, </a:t>
          </a:r>
          <a:r>
            <a:rPr lang="en-US" b="0" i="0" dirty="0" err="1"/>
            <a:t>termasuk</a:t>
          </a:r>
          <a:r>
            <a:rPr lang="en-US" b="0" i="0" dirty="0"/>
            <a:t> </a:t>
          </a:r>
          <a:r>
            <a:rPr lang="en-US" b="0" i="0" dirty="0" err="1"/>
            <a:t>halaman</a:t>
          </a:r>
          <a:endParaRPr lang="en-US" dirty="0"/>
        </a:p>
      </dgm:t>
    </dgm:pt>
    <dgm:pt modelId="{C6A5E7C2-A788-4285-8120-EE9631DDF5C2}" type="parTrans" cxnId="{F57843B0-1D56-40BE-9F5D-CA3AA0697812}">
      <dgm:prSet/>
      <dgm:spPr/>
      <dgm:t>
        <a:bodyPr/>
        <a:lstStyle/>
        <a:p>
          <a:endParaRPr lang="en-US"/>
        </a:p>
      </dgm:t>
    </dgm:pt>
    <dgm:pt modelId="{695B150C-DB66-40B3-88C5-BB25DFCFE05A}" type="sibTrans" cxnId="{F57843B0-1D56-40BE-9F5D-CA3AA0697812}">
      <dgm:prSet/>
      <dgm:spPr/>
      <dgm:t>
        <a:bodyPr/>
        <a:lstStyle/>
        <a:p>
          <a:endParaRPr lang="en-US"/>
        </a:p>
      </dgm:t>
    </dgm:pt>
    <dgm:pt modelId="{50B793A9-1EA7-4FB3-BD04-2ADE086705D8}">
      <dgm:prSet phldrT="[Text]"/>
      <dgm:spPr/>
      <dgm:t>
        <a:bodyPr/>
        <a:lstStyle/>
        <a:p>
          <a:r>
            <a:rPr lang="fi-FI" b="0" i="0" dirty="0"/>
            <a:t>rumah sakit atau tempat pelayanan kesehatan</a:t>
          </a:r>
          <a:endParaRPr lang="en-US" dirty="0"/>
        </a:p>
      </dgm:t>
    </dgm:pt>
    <dgm:pt modelId="{B9E60C09-AB04-4D03-BD07-7C0546AA84EE}" type="parTrans" cxnId="{EF5E9993-51B0-42BC-9377-66E1BDDB5FA5}">
      <dgm:prSet/>
      <dgm:spPr/>
      <dgm:t>
        <a:bodyPr/>
        <a:lstStyle/>
        <a:p>
          <a:endParaRPr lang="en-US"/>
        </a:p>
      </dgm:t>
    </dgm:pt>
    <dgm:pt modelId="{88D1ACB3-D586-488F-9AC4-E9CA3C44B47E}" type="sibTrans" cxnId="{EF5E9993-51B0-42BC-9377-66E1BDDB5FA5}">
      <dgm:prSet/>
      <dgm:spPr/>
      <dgm:t>
        <a:bodyPr/>
        <a:lstStyle/>
        <a:p>
          <a:endParaRPr lang="en-US"/>
        </a:p>
      </dgm:t>
    </dgm:pt>
    <dgm:pt modelId="{353F1989-28BC-4CF9-9B32-8726ED562ACF}">
      <dgm:prSet phldrT="[Text]"/>
      <dgm:spPr/>
      <dgm:t>
        <a:bodyPr/>
        <a:lstStyle/>
        <a:p>
          <a:r>
            <a:rPr lang="en-US" b="0" i="0" dirty="0" err="1"/>
            <a:t>gedung</a:t>
          </a:r>
          <a:r>
            <a:rPr lang="en-US" b="0" i="0" dirty="0"/>
            <a:t> </a:t>
          </a:r>
          <a:r>
            <a:rPr lang="en-US" b="0" i="0" dirty="0" err="1"/>
            <a:t>milik</a:t>
          </a:r>
          <a:r>
            <a:rPr lang="en-US" b="0" i="0" dirty="0"/>
            <a:t> </a:t>
          </a:r>
          <a:r>
            <a:rPr lang="en-US" b="0" i="0" dirty="0" err="1"/>
            <a:t>pemerintah</a:t>
          </a:r>
          <a:endParaRPr lang="en-US" dirty="0"/>
        </a:p>
      </dgm:t>
    </dgm:pt>
    <dgm:pt modelId="{319FD99E-F7CB-481A-AA96-49522CFCFF0F}" type="parTrans" cxnId="{B82399B3-B706-4217-8BD6-399C0CA1754A}">
      <dgm:prSet/>
      <dgm:spPr/>
      <dgm:t>
        <a:bodyPr/>
        <a:lstStyle/>
        <a:p>
          <a:endParaRPr lang="en-US"/>
        </a:p>
      </dgm:t>
    </dgm:pt>
    <dgm:pt modelId="{95B44442-3D61-44D5-948D-33107F4587D4}" type="sibTrans" cxnId="{B82399B3-B706-4217-8BD6-399C0CA1754A}">
      <dgm:prSet/>
      <dgm:spPr/>
      <dgm:t>
        <a:bodyPr/>
        <a:lstStyle/>
        <a:p>
          <a:endParaRPr lang="en-US"/>
        </a:p>
      </dgm:t>
    </dgm:pt>
    <dgm:pt modelId="{9549949A-0EE6-4A2E-A4A6-608AC6416A3E}">
      <dgm:prSet phldrT="[Text]"/>
      <dgm:spPr/>
      <dgm:t>
        <a:bodyPr/>
        <a:lstStyle/>
        <a:p>
          <a:r>
            <a:rPr lang="en-US" b="0" i="0" dirty="0" err="1"/>
            <a:t>Jalan</a:t>
          </a:r>
          <a:r>
            <a:rPr lang="en-US" b="0" i="0" dirty="0"/>
            <a:t> </a:t>
          </a:r>
          <a:r>
            <a:rPr lang="en-US" b="0" i="0" dirty="0" err="1"/>
            <a:t>Protokol</a:t>
          </a:r>
          <a:endParaRPr lang="en-US" dirty="0"/>
        </a:p>
      </dgm:t>
    </dgm:pt>
    <dgm:pt modelId="{A67EAF09-F739-4C1D-BCE4-C21656DE2019}" type="parTrans" cxnId="{761B9CED-2CA6-4A02-8D7D-038579769B2E}">
      <dgm:prSet/>
      <dgm:spPr/>
      <dgm:t>
        <a:bodyPr/>
        <a:lstStyle/>
        <a:p>
          <a:endParaRPr lang="en-US"/>
        </a:p>
      </dgm:t>
    </dgm:pt>
    <dgm:pt modelId="{682A32D9-C704-4C04-B6BB-6C8C31BD7DEB}" type="sibTrans" cxnId="{761B9CED-2CA6-4A02-8D7D-038579769B2E}">
      <dgm:prSet/>
      <dgm:spPr/>
      <dgm:t>
        <a:bodyPr/>
        <a:lstStyle/>
        <a:p>
          <a:endParaRPr lang="en-US"/>
        </a:p>
      </dgm:t>
    </dgm:pt>
    <dgm:pt modelId="{9DFD282F-6789-4EFA-A831-20A91F6EB1D6}" type="pres">
      <dgm:prSet presAssocID="{D94F8A07-FE69-4C6D-90B7-92FCD3BE469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3E92FD65-958F-41AE-84C4-FEE8218D7588}" type="pres">
      <dgm:prSet presAssocID="{95936758-B8C3-4DA6-A1AE-322836703EC0}" presName="parentLin" presStyleCnt="0"/>
      <dgm:spPr/>
    </dgm:pt>
    <dgm:pt modelId="{EBF49953-3B6D-4A60-8EA2-5532A70547E0}" type="pres">
      <dgm:prSet presAssocID="{95936758-B8C3-4DA6-A1AE-322836703EC0}" presName="parentLeftMargin" presStyleLbl="node1" presStyleIdx="0" presStyleCnt="4"/>
      <dgm:spPr/>
      <dgm:t>
        <a:bodyPr/>
        <a:lstStyle/>
        <a:p>
          <a:endParaRPr lang="en-GB"/>
        </a:p>
      </dgm:t>
    </dgm:pt>
    <dgm:pt modelId="{85C95EDB-BB44-4AD7-8814-0D9D43E3C59C}" type="pres">
      <dgm:prSet presAssocID="{95936758-B8C3-4DA6-A1AE-322836703EC0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07A82F8-BB5F-4F87-BD53-FD0FF8136F39}" type="pres">
      <dgm:prSet presAssocID="{95936758-B8C3-4DA6-A1AE-322836703EC0}" presName="negativeSpace" presStyleCnt="0"/>
      <dgm:spPr/>
    </dgm:pt>
    <dgm:pt modelId="{CDB4F0E7-FC27-41E7-980E-135E04AB559A}" type="pres">
      <dgm:prSet presAssocID="{95936758-B8C3-4DA6-A1AE-322836703EC0}" presName="childText" presStyleLbl="conFgAcc1" presStyleIdx="0" presStyleCnt="4">
        <dgm:presLayoutVars>
          <dgm:bulletEnabled val="1"/>
        </dgm:presLayoutVars>
      </dgm:prSet>
      <dgm:spPr/>
    </dgm:pt>
    <dgm:pt modelId="{EF4D3276-2F11-40D7-8577-7FD462760E95}" type="pres">
      <dgm:prSet presAssocID="{695B150C-DB66-40B3-88C5-BB25DFCFE05A}" presName="spaceBetweenRectangles" presStyleCnt="0"/>
      <dgm:spPr/>
    </dgm:pt>
    <dgm:pt modelId="{09AB1DD7-B14D-4BAA-96E8-2FA7C1EEB5C3}" type="pres">
      <dgm:prSet presAssocID="{50B793A9-1EA7-4FB3-BD04-2ADE086705D8}" presName="parentLin" presStyleCnt="0"/>
      <dgm:spPr/>
    </dgm:pt>
    <dgm:pt modelId="{9722F1E7-6943-4B1F-8B30-586B143D11E5}" type="pres">
      <dgm:prSet presAssocID="{50B793A9-1EA7-4FB3-BD04-2ADE086705D8}" presName="parentLeftMargin" presStyleLbl="node1" presStyleIdx="0" presStyleCnt="4"/>
      <dgm:spPr/>
      <dgm:t>
        <a:bodyPr/>
        <a:lstStyle/>
        <a:p>
          <a:endParaRPr lang="en-GB"/>
        </a:p>
      </dgm:t>
    </dgm:pt>
    <dgm:pt modelId="{98036C5B-F2B4-4449-974A-6F46F3F163C3}" type="pres">
      <dgm:prSet presAssocID="{50B793A9-1EA7-4FB3-BD04-2ADE086705D8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31FAEBB-2226-45AD-B535-21535670ECCA}" type="pres">
      <dgm:prSet presAssocID="{50B793A9-1EA7-4FB3-BD04-2ADE086705D8}" presName="negativeSpace" presStyleCnt="0"/>
      <dgm:spPr/>
    </dgm:pt>
    <dgm:pt modelId="{F434BD46-1379-4838-A5A6-D9B6CFAEB3AA}" type="pres">
      <dgm:prSet presAssocID="{50B793A9-1EA7-4FB3-BD04-2ADE086705D8}" presName="childText" presStyleLbl="conFgAcc1" presStyleIdx="1" presStyleCnt="4">
        <dgm:presLayoutVars>
          <dgm:bulletEnabled val="1"/>
        </dgm:presLayoutVars>
      </dgm:prSet>
      <dgm:spPr/>
    </dgm:pt>
    <dgm:pt modelId="{0A3360FB-B251-4F5E-84FC-BFECFBACEC97}" type="pres">
      <dgm:prSet presAssocID="{88D1ACB3-D586-488F-9AC4-E9CA3C44B47E}" presName="spaceBetweenRectangles" presStyleCnt="0"/>
      <dgm:spPr/>
    </dgm:pt>
    <dgm:pt modelId="{194A110B-09E0-4FA5-B2B6-A3618F4AEB5D}" type="pres">
      <dgm:prSet presAssocID="{353F1989-28BC-4CF9-9B32-8726ED562ACF}" presName="parentLin" presStyleCnt="0"/>
      <dgm:spPr/>
    </dgm:pt>
    <dgm:pt modelId="{6A19092F-F373-4558-8D16-F3969A929697}" type="pres">
      <dgm:prSet presAssocID="{353F1989-28BC-4CF9-9B32-8726ED562ACF}" presName="parentLeftMargin" presStyleLbl="node1" presStyleIdx="1" presStyleCnt="4"/>
      <dgm:spPr/>
      <dgm:t>
        <a:bodyPr/>
        <a:lstStyle/>
        <a:p>
          <a:endParaRPr lang="en-GB"/>
        </a:p>
      </dgm:t>
    </dgm:pt>
    <dgm:pt modelId="{115A0BBD-4483-4136-82AA-851DAD23DF12}" type="pres">
      <dgm:prSet presAssocID="{353F1989-28BC-4CF9-9B32-8726ED562AC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D35197F-ACEB-4592-A6E3-D2FF12B8B637}" type="pres">
      <dgm:prSet presAssocID="{353F1989-28BC-4CF9-9B32-8726ED562ACF}" presName="negativeSpace" presStyleCnt="0"/>
      <dgm:spPr/>
    </dgm:pt>
    <dgm:pt modelId="{CEE3E239-FDDF-43B8-9DBB-44303497E3C0}" type="pres">
      <dgm:prSet presAssocID="{353F1989-28BC-4CF9-9B32-8726ED562ACF}" presName="childText" presStyleLbl="conFgAcc1" presStyleIdx="2" presStyleCnt="4">
        <dgm:presLayoutVars>
          <dgm:bulletEnabled val="1"/>
        </dgm:presLayoutVars>
      </dgm:prSet>
      <dgm:spPr/>
    </dgm:pt>
    <dgm:pt modelId="{EFF18F07-9ADF-43B1-8D77-E90B973C675F}" type="pres">
      <dgm:prSet presAssocID="{95B44442-3D61-44D5-948D-33107F4587D4}" presName="spaceBetweenRectangles" presStyleCnt="0"/>
      <dgm:spPr/>
    </dgm:pt>
    <dgm:pt modelId="{72741BA4-4904-44F7-8540-18B0AF13C540}" type="pres">
      <dgm:prSet presAssocID="{9549949A-0EE6-4A2E-A4A6-608AC6416A3E}" presName="parentLin" presStyleCnt="0"/>
      <dgm:spPr/>
    </dgm:pt>
    <dgm:pt modelId="{750469A1-17E6-4A9F-B3E1-5937642BF9F9}" type="pres">
      <dgm:prSet presAssocID="{9549949A-0EE6-4A2E-A4A6-608AC6416A3E}" presName="parentLeftMargin" presStyleLbl="node1" presStyleIdx="2" presStyleCnt="4"/>
      <dgm:spPr/>
      <dgm:t>
        <a:bodyPr/>
        <a:lstStyle/>
        <a:p>
          <a:endParaRPr lang="en-GB"/>
        </a:p>
      </dgm:t>
    </dgm:pt>
    <dgm:pt modelId="{93E500D8-BB52-4A2F-8DD5-852C8AACFA2A}" type="pres">
      <dgm:prSet presAssocID="{9549949A-0EE6-4A2E-A4A6-608AC6416A3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5399BC6-570B-4256-BC46-24DD94DD3061}" type="pres">
      <dgm:prSet presAssocID="{9549949A-0EE6-4A2E-A4A6-608AC6416A3E}" presName="negativeSpace" presStyleCnt="0"/>
      <dgm:spPr/>
    </dgm:pt>
    <dgm:pt modelId="{32D7DAB6-6FFE-4F75-867E-A77CF867D8D8}" type="pres">
      <dgm:prSet presAssocID="{9549949A-0EE6-4A2E-A4A6-608AC6416A3E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37E5E00F-3E5D-4DD3-B64A-D4546B4D7EE4}" type="presOf" srcId="{353F1989-28BC-4CF9-9B32-8726ED562ACF}" destId="{115A0BBD-4483-4136-82AA-851DAD23DF12}" srcOrd="1" destOrd="0" presId="urn:microsoft.com/office/officeart/2005/8/layout/list1"/>
    <dgm:cxn modelId="{D31D2B92-18F6-4648-98D1-10D0AFBBE746}" type="presOf" srcId="{D94F8A07-FE69-4C6D-90B7-92FCD3BE4698}" destId="{9DFD282F-6789-4EFA-A831-20A91F6EB1D6}" srcOrd="0" destOrd="0" presId="urn:microsoft.com/office/officeart/2005/8/layout/list1"/>
    <dgm:cxn modelId="{F78D5B22-2891-4833-90CD-07E1E629AFC5}" type="presOf" srcId="{95936758-B8C3-4DA6-A1AE-322836703EC0}" destId="{EBF49953-3B6D-4A60-8EA2-5532A70547E0}" srcOrd="0" destOrd="0" presId="urn:microsoft.com/office/officeart/2005/8/layout/list1"/>
    <dgm:cxn modelId="{F9178850-24AC-45C3-8157-61499DB46E02}" type="presOf" srcId="{353F1989-28BC-4CF9-9B32-8726ED562ACF}" destId="{6A19092F-F373-4558-8D16-F3969A929697}" srcOrd="0" destOrd="0" presId="urn:microsoft.com/office/officeart/2005/8/layout/list1"/>
    <dgm:cxn modelId="{1613337E-AF1D-4915-871D-BF1770DF6E52}" type="presOf" srcId="{95936758-B8C3-4DA6-A1AE-322836703EC0}" destId="{85C95EDB-BB44-4AD7-8814-0D9D43E3C59C}" srcOrd="1" destOrd="0" presId="urn:microsoft.com/office/officeart/2005/8/layout/list1"/>
    <dgm:cxn modelId="{EF5E9993-51B0-42BC-9377-66E1BDDB5FA5}" srcId="{D94F8A07-FE69-4C6D-90B7-92FCD3BE4698}" destId="{50B793A9-1EA7-4FB3-BD04-2ADE086705D8}" srcOrd="1" destOrd="0" parTransId="{B9E60C09-AB04-4D03-BD07-7C0546AA84EE}" sibTransId="{88D1ACB3-D586-488F-9AC4-E9CA3C44B47E}"/>
    <dgm:cxn modelId="{5706F559-7987-4508-A2DC-160CBA11ACEA}" type="presOf" srcId="{50B793A9-1EA7-4FB3-BD04-2ADE086705D8}" destId="{98036C5B-F2B4-4449-974A-6F46F3F163C3}" srcOrd="1" destOrd="0" presId="urn:microsoft.com/office/officeart/2005/8/layout/list1"/>
    <dgm:cxn modelId="{D3260D61-D4CA-44C4-8EE2-332A8A917FF5}" type="presOf" srcId="{9549949A-0EE6-4A2E-A4A6-608AC6416A3E}" destId="{750469A1-17E6-4A9F-B3E1-5937642BF9F9}" srcOrd="0" destOrd="0" presId="urn:microsoft.com/office/officeart/2005/8/layout/list1"/>
    <dgm:cxn modelId="{033AFD89-7329-4F72-B116-61186E587AEC}" type="presOf" srcId="{50B793A9-1EA7-4FB3-BD04-2ADE086705D8}" destId="{9722F1E7-6943-4B1F-8B30-586B143D11E5}" srcOrd="0" destOrd="0" presId="urn:microsoft.com/office/officeart/2005/8/layout/list1"/>
    <dgm:cxn modelId="{341FD4A8-9C25-481B-B39D-D7C5AF91C905}" type="presOf" srcId="{9549949A-0EE6-4A2E-A4A6-608AC6416A3E}" destId="{93E500D8-BB52-4A2F-8DD5-852C8AACFA2A}" srcOrd="1" destOrd="0" presId="urn:microsoft.com/office/officeart/2005/8/layout/list1"/>
    <dgm:cxn modelId="{761B9CED-2CA6-4A02-8D7D-038579769B2E}" srcId="{D94F8A07-FE69-4C6D-90B7-92FCD3BE4698}" destId="{9549949A-0EE6-4A2E-A4A6-608AC6416A3E}" srcOrd="3" destOrd="0" parTransId="{A67EAF09-F739-4C1D-BCE4-C21656DE2019}" sibTransId="{682A32D9-C704-4C04-B6BB-6C8C31BD7DEB}"/>
    <dgm:cxn modelId="{B82399B3-B706-4217-8BD6-399C0CA1754A}" srcId="{D94F8A07-FE69-4C6D-90B7-92FCD3BE4698}" destId="{353F1989-28BC-4CF9-9B32-8726ED562ACF}" srcOrd="2" destOrd="0" parTransId="{319FD99E-F7CB-481A-AA96-49522CFCFF0F}" sibTransId="{95B44442-3D61-44D5-948D-33107F4587D4}"/>
    <dgm:cxn modelId="{F57843B0-1D56-40BE-9F5D-CA3AA0697812}" srcId="{D94F8A07-FE69-4C6D-90B7-92FCD3BE4698}" destId="{95936758-B8C3-4DA6-A1AE-322836703EC0}" srcOrd="0" destOrd="0" parTransId="{C6A5E7C2-A788-4285-8120-EE9631DDF5C2}" sibTransId="{695B150C-DB66-40B3-88C5-BB25DFCFE05A}"/>
    <dgm:cxn modelId="{7FB86F43-9CB0-49B3-8A3F-0344AE59D6AE}" type="presParOf" srcId="{9DFD282F-6789-4EFA-A831-20A91F6EB1D6}" destId="{3E92FD65-958F-41AE-84C4-FEE8218D7588}" srcOrd="0" destOrd="0" presId="urn:microsoft.com/office/officeart/2005/8/layout/list1"/>
    <dgm:cxn modelId="{C6DC660B-E19B-44FB-A6E3-2EAAC316A8F0}" type="presParOf" srcId="{3E92FD65-958F-41AE-84C4-FEE8218D7588}" destId="{EBF49953-3B6D-4A60-8EA2-5532A70547E0}" srcOrd="0" destOrd="0" presId="urn:microsoft.com/office/officeart/2005/8/layout/list1"/>
    <dgm:cxn modelId="{9FC3902B-9FAE-4685-A8A4-B6BE68D3996C}" type="presParOf" srcId="{3E92FD65-958F-41AE-84C4-FEE8218D7588}" destId="{85C95EDB-BB44-4AD7-8814-0D9D43E3C59C}" srcOrd="1" destOrd="0" presId="urn:microsoft.com/office/officeart/2005/8/layout/list1"/>
    <dgm:cxn modelId="{B3CA41A3-621C-4705-90D4-6C9785BD5B0F}" type="presParOf" srcId="{9DFD282F-6789-4EFA-A831-20A91F6EB1D6}" destId="{407A82F8-BB5F-4F87-BD53-FD0FF8136F39}" srcOrd="1" destOrd="0" presId="urn:microsoft.com/office/officeart/2005/8/layout/list1"/>
    <dgm:cxn modelId="{2D26675C-1D4F-40A3-AF89-FB7FE1D778E4}" type="presParOf" srcId="{9DFD282F-6789-4EFA-A831-20A91F6EB1D6}" destId="{CDB4F0E7-FC27-41E7-980E-135E04AB559A}" srcOrd="2" destOrd="0" presId="urn:microsoft.com/office/officeart/2005/8/layout/list1"/>
    <dgm:cxn modelId="{AD9DF5EC-1510-4E89-97FC-54BEEE857351}" type="presParOf" srcId="{9DFD282F-6789-4EFA-A831-20A91F6EB1D6}" destId="{EF4D3276-2F11-40D7-8577-7FD462760E95}" srcOrd="3" destOrd="0" presId="urn:microsoft.com/office/officeart/2005/8/layout/list1"/>
    <dgm:cxn modelId="{2469A134-C917-4F03-B14E-DEF477E95944}" type="presParOf" srcId="{9DFD282F-6789-4EFA-A831-20A91F6EB1D6}" destId="{09AB1DD7-B14D-4BAA-96E8-2FA7C1EEB5C3}" srcOrd="4" destOrd="0" presId="urn:microsoft.com/office/officeart/2005/8/layout/list1"/>
    <dgm:cxn modelId="{9EDB090B-DCFC-4145-85AA-905E1889E718}" type="presParOf" srcId="{09AB1DD7-B14D-4BAA-96E8-2FA7C1EEB5C3}" destId="{9722F1E7-6943-4B1F-8B30-586B143D11E5}" srcOrd="0" destOrd="0" presId="urn:microsoft.com/office/officeart/2005/8/layout/list1"/>
    <dgm:cxn modelId="{D3D46EA6-4B87-46B5-82DA-C06E118965B2}" type="presParOf" srcId="{09AB1DD7-B14D-4BAA-96E8-2FA7C1EEB5C3}" destId="{98036C5B-F2B4-4449-974A-6F46F3F163C3}" srcOrd="1" destOrd="0" presId="urn:microsoft.com/office/officeart/2005/8/layout/list1"/>
    <dgm:cxn modelId="{1C188793-BCB0-4590-9C82-0A6731517767}" type="presParOf" srcId="{9DFD282F-6789-4EFA-A831-20A91F6EB1D6}" destId="{E31FAEBB-2226-45AD-B535-21535670ECCA}" srcOrd="5" destOrd="0" presId="urn:microsoft.com/office/officeart/2005/8/layout/list1"/>
    <dgm:cxn modelId="{17CB2519-458D-46FB-95CA-44E668F6501E}" type="presParOf" srcId="{9DFD282F-6789-4EFA-A831-20A91F6EB1D6}" destId="{F434BD46-1379-4838-A5A6-D9B6CFAEB3AA}" srcOrd="6" destOrd="0" presId="urn:microsoft.com/office/officeart/2005/8/layout/list1"/>
    <dgm:cxn modelId="{0EED1FD0-2C75-4C85-A7A7-D213F1D3A510}" type="presParOf" srcId="{9DFD282F-6789-4EFA-A831-20A91F6EB1D6}" destId="{0A3360FB-B251-4F5E-84FC-BFECFBACEC97}" srcOrd="7" destOrd="0" presId="urn:microsoft.com/office/officeart/2005/8/layout/list1"/>
    <dgm:cxn modelId="{0D40D562-D245-424A-9533-DA6F71A6926B}" type="presParOf" srcId="{9DFD282F-6789-4EFA-A831-20A91F6EB1D6}" destId="{194A110B-09E0-4FA5-B2B6-A3618F4AEB5D}" srcOrd="8" destOrd="0" presId="urn:microsoft.com/office/officeart/2005/8/layout/list1"/>
    <dgm:cxn modelId="{47F666FB-F7AF-4174-BDAC-951A463BF5C9}" type="presParOf" srcId="{194A110B-09E0-4FA5-B2B6-A3618F4AEB5D}" destId="{6A19092F-F373-4558-8D16-F3969A929697}" srcOrd="0" destOrd="0" presId="urn:microsoft.com/office/officeart/2005/8/layout/list1"/>
    <dgm:cxn modelId="{CB5D57C1-304A-495C-89F7-B14E330BD421}" type="presParOf" srcId="{194A110B-09E0-4FA5-B2B6-A3618F4AEB5D}" destId="{115A0BBD-4483-4136-82AA-851DAD23DF12}" srcOrd="1" destOrd="0" presId="urn:microsoft.com/office/officeart/2005/8/layout/list1"/>
    <dgm:cxn modelId="{78A10C9E-40B4-46FA-BD9A-A9433395052C}" type="presParOf" srcId="{9DFD282F-6789-4EFA-A831-20A91F6EB1D6}" destId="{7D35197F-ACEB-4592-A6E3-D2FF12B8B637}" srcOrd="9" destOrd="0" presId="urn:microsoft.com/office/officeart/2005/8/layout/list1"/>
    <dgm:cxn modelId="{A5274295-858F-4B36-97CC-2998C01B0766}" type="presParOf" srcId="{9DFD282F-6789-4EFA-A831-20A91F6EB1D6}" destId="{CEE3E239-FDDF-43B8-9DBB-44303497E3C0}" srcOrd="10" destOrd="0" presId="urn:microsoft.com/office/officeart/2005/8/layout/list1"/>
    <dgm:cxn modelId="{52E373AF-3046-4813-9B1F-5C95177DE9AE}" type="presParOf" srcId="{9DFD282F-6789-4EFA-A831-20A91F6EB1D6}" destId="{EFF18F07-9ADF-43B1-8D77-E90B973C675F}" srcOrd="11" destOrd="0" presId="urn:microsoft.com/office/officeart/2005/8/layout/list1"/>
    <dgm:cxn modelId="{45C68C33-F5A8-4E1E-8FC4-D202228B278B}" type="presParOf" srcId="{9DFD282F-6789-4EFA-A831-20A91F6EB1D6}" destId="{72741BA4-4904-44F7-8540-18B0AF13C540}" srcOrd="12" destOrd="0" presId="urn:microsoft.com/office/officeart/2005/8/layout/list1"/>
    <dgm:cxn modelId="{020967E8-504D-45BB-BAB5-76BEE211E15A}" type="presParOf" srcId="{72741BA4-4904-44F7-8540-18B0AF13C540}" destId="{750469A1-17E6-4A9F-B3E1-5937642BF9F9}" srcOrd="0" destOrd="0" presId="urn:microsoft.com/office/officeart/2005/8/layout/list1"/>
    <dgm:cxn modelId="{DF22D916-9637-44A3-B816-06ABB2115882}" type="presParOf" srcId="{72741BA4-4904-44F7-8540-18B0AF13C540}" destId="{93E500D8-BB52-4A2F-8DD5-852C8AACFA2A}" srcOrd="1" destOrd="0" presId="urn:microsoft.com/office/officeart/2005/8/layout/list1"/>
    <dgm:cxn modelId="{3A7DF1AB-C50A-4EAF-8EA9-C8FBEE071D68}" type="presParOf" srcId="{9DFD282F-6789-4EFA-A831-20A91F6EB1D6}" destId="{C5399BC6-570B-4256-BC46-24DD94DD3061}" srcOrd="13" destOrd="0" presId="urn:microsoft.com/office/officeart/2005/8/layout/list1"/>
    <dgm:cxn modelId="{BA898C01-B3B8-4FBA-80E6-78A8BD63578F}" type="presParOf" srcId="{9DFD282F-6789-4EFA-A831-20A91F6EB1D6}" destId="{32D7DAB6-6FFE-4F75-867E-A77CF867D8D8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3D95B83-1B68-4724-A002-3517BF148B2F}" type="doc">
      <dgm:prSet loTypeId="urn:microsoft.com/office/officeart/2005/8/layout/list1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261B5146-FD5C-45B7-B63E-C08B8BD26ACC}">
      <dgm:prSet phldrT="[Text]"/>
      <dgm:spPr/>
      <dgm:t>
        <a:bodyPr/>
        <a:lstStyle/>
        <a:p>
          <a:pPr algn="l"/>
          <a:r>
            <a:rPr lang="en-US" dirty="0" err="1"/>
            <a:t>Fasilitasi</a:t>
          </a:r>
          <a:r>
            <a:rPr lang="en-US" dirty="0"/>
            <a:t> APK </a:t>
          </a:r>
          <a:r>
            <a:rPr lang="en-US" dirty="0" err="1"/>
            <a:t>Peserta</a:t>
          </a:r>
          <a:r>
            <a:rPr lang="en-US" dirty="0"/>
            <a:t> </a:t>
          </a:r>
          <a:r>
            <a:rPr lang="en-US" dirty="0" err="1"/>
            <a:t>Pemilu</a:t>
          </a:r>
          <a:r>
            <a:rPr lang="en-US" dirty="0"/>
            <a:t> </a:t>
          </a:r>
          <a:r>
            <a:rPr lang="en-US" dirty="0" err="1"/>
            <a:t>terlambat</a:t>
          </a:r>
          <a:endParaRPr lang="en-US" dirty="0"/>
        </a:p>
      </dgm:t>
    </dgm:pt>
    <dgm:pt modelId="{83D26C91-9842-4364-A6F4-B36E657845D1}" type="parTrans" cxnId="{BFEB5ACF-4C92-475A-B534-73D7C83F096F}">
      <dgm:prSet/>
      <dgm:spPr/>
      <dgm:t>
        <a:bodyPr/>
        <a:lstStyle/>
        <a:p>
          <a:endParaRPr lang="en-US"/>
        </a:p>
      </dgm:t>
    </dgm:pt>
    <dgm:pt modelId="{8559354C-E56A-4FA0-87AA-21BBB2C0B3B7}" type="sibTrans" cxnId="{BFEB5ACF-4C92-475A-B534-73D7C83F096F}">
      <dgm:prSet/>
      <dgm:spPr/>
      <dgm:t>
        <a:bodyPr/>
        <a:lstStyle/>
        <a:p>
          <a:endParaRPr lang="en-US"/>
        </a:p>
      </dgm:t>
    </dgm:pt>
    <dgm:pt modelId="{E6983DCF-9FE9-4CD4-B012-A013AB993085}">
      <dgm:prSet phldrT="[Text]"/>
      <dgm:spPr/>
      <dgm:t>
        <a:bodyPr/>
        <a:lstStyle/>
        <a:p>
          <a:r>
            <a:rPr lang="en-US" dirty="0"/>
            <a:t>APK </a:t>
          </a:r>
          <a:r>
            <a:rPr lang="en-US" dirty="0" err="1"/>
            <a:t>tidak</a:t>
          </a:r>
          <a:r>
            <a:rPr lang="en-US" dirty="0"/>
            <a:t> </a:t>
          </a:r>
          <a:r>
            <a:rPr lang="en-US" dirty="0" err="1"/>
            <a:t>sesuai</a:t>
          </a:r>
          <a:r>
            <a:rPr lang="en-US" dirty="0"/>
            <a:t> </a:t>
          </a:r>
          <a:r>
            <a:rPr lang="en-US" dirty="0" err="1"/>
            <a:t>dengan</a:t>
          </a:r>
          <a:r>
            <a:rPr lang="en-US" dirty="0"/>
            <a:t> </a:t>
          </a:r>
          <a:r>
            <a:rPr lang="en-US" dirty="0" err="1"/>
            <a:t>ukuran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penempatan</a:t>
          </a:r>
          <a:r>
            <a:rPr lang="en-US" dirty="0"/>
            <a:t> </a:t>
          </a:r>
          <a:r>
            <a:rPr lang="en-US" dirty="0" err="1"/>
            <a:t>lokasi</a:t>
          </a:r>
          <a:endParaRPr lang="en-US" dirty="0"/>
        </a:p>
      </dgm:t>
    </dgm:pt>
    <dgm:pt modelId="{A275D302-AF53-4ABD-AB04-F120B5B4D046}" type="parTrans" cxnId="{08E80851-8980-47C7-BBB3-31F71BFF7A77}">
      <dgm:prSet/>
      <dgm:spPr/>
      <dgm:t>
        <a:bodyPr/>
        <a:lstStyle/>
        <a:p>
          <a:endParaRPr lang="en-US"/>
        </a:p>
      </dgm:t>
    </dgm:pt>
    <dgm:pt modelId="{FC04738E-F141-4BD3-AA12-DCA3D8951940}" type="sibTrans" cxnId="{08E80851-8980-47C7-BBB3-31F71BFF7A77}">
      <dgm:prSet/>
      <dgm:spPr/>
      <dgm:t>
        <a:bodyPr/>
        <a:lstStyle/>
        <a:p>
          <a:endParaRPr lang="en-US"/>
        </a:p>
      </dgm:t>
    </dgm:pt>
    <dgm:pt modelId="{9137B802-5FC3-46F2-B823-1ED587F60CD6}">
      <dgm:prSet phldrT="[Text]"/>
      <dgm:spPr/>
      <dgm:t>
        <a:bodyPr/>
        <a:lstStyle/>
        <a:p>
          <a:r>
            <a:rPr lang="en-US" dirty="0"/>
            <a:t>APK </a:t>
          </a:r>
          <a:r>
            <a:rPr lang="en-US" dirty="0" err="1"/>
            <a:t>dalam</a:t>
          </a:r>
          <a:r>
            <a:rPr lang="en-US" dirty="0"/>
            <a:t> </a:t>
          </a:r>
          <a:r>
            <a:rPr lang="en-US" dirty="0" err="1"/>
            <a:t>bentuk</a:t>
          </a:r>
          <a:r>
            <a:rPr lang="en-US" dirty="0"/>
            <a:t> (billboard </a:t>
          </a:r>
          <a:r>
            <a:rPr lang="en-US" dirty="0" err="1"/>
            <a:t>atau</a:t>
          </a:r>
          <a:r>
            <a:rPr lang="en-US" dirty="0"/>
            <a:t> </a:t>
          </a:r>
          <a:r>
            <a:rPr lang="en-US" dirty="0" err="1"/>
            <a:t>videotron</a:t>
          </a:r>
          <a:r>
            <a:rPr lang="en-US" dirty="0"/>
            <a:t>) </a:t>
          </a:r>
          <a:r>
            <a:rPr lang="en-US" dirty="0" err="1"/>
            <a:t>terbatas</a:t>
          </a:r>
          <a:r>
            <a:rPr lang="en-US" dirty="0"/>
            <a:t> </a:t>
          </a:r>
          <a:r>
            <a:rPr lang="en-US" dirty="0" err="1"/>
            <a:t>penempatannya</a:t>
          </a:r>
          <a:r>
            <a:rPr lang="en-US" dirty="0"/>
            <a:t>.</a:t>
          </a:r>
        </a:p>
      </dgm:t>
    </dgm:pt>
    <dgm:pt modelId="{3DDD5B3F-0BBB-4023-B762-FF728D203B81}" type="parTrans" cxnId="{F11A5351-F281-4A32-8D7D-6A0DD3330B6C}">
      <dgm:prSet/>
      <dgm:spPr/>
      <dgm:t>
        <a:bodyPr/>
        <a:lstStyle/>
        <a:p>
          <a:endParaRPr lang="en-US"/>
        </a:p>
      </dgm:t>
    </dgm:pt>
    <dgm:pt modelId="{34097856-6BAF-440E-96F6-A82D8923E372}" type="sibTrans" cxnId="{F11A5351-F281-4A32-8D7D-6A0DD3330B6C}">
      <dgm:prSet/>
      <dgm:spPr/>
      <dgm:t>
        <a:bodyPr/>
        <a:lstStyle/>
        <a:p>
          <a:endParaRPr lang="en-US"/>
        </a:p>
      </dgm:t>
    </dgm:pt>
    <dgm:pt modelId="{2A8E71F8-99F0-4347-AF37-89BBC22797FA}">
      <dgm:prSet phldrT="[Text]"/>
      <dgm:spPr/>
      <dgm:t>
        <a:bodyPr/>
        <a:lstStyle/>
        <a:p>
          <a:r>
            <a:rPr lang="en-US" dirty="0" err="1"/>
            <a:t>Ketentuan</a:t>
          </a:r>
          <a:r>
            <a:rPr lang="en-US" dirty="0"/>
            <a:t> APK multi </a:t>
          </a:r>
          <a:r>
            <a:rPr lang="en-US" dirty="0" err="1"/>
            <a:t>tafsir</a:t>
          </a:r>
          <a:r>
            <a:rPr lang="en-US" dirty="0"/>
            <a:t>, </a:t>
          </a:r>
          <a:r>
            <a:rPr lang="en-US" dirty="0" err="1"/>
            <a:t>banyaknya</a:t>
          </a:r>
          <a:r>
            <a:rPr lang="en-US" dirty="0"/>
            <a:t> </a:t>
          </a:r>
          <a:r>
            <a:rPr lang="en-US" dirty="0" err="1"/>
            <a:t>perbedaan</a:t>
          </a:r>
          <a:r>
            <a:rPr lang="en-US" dirty="0"/>
            <a:t> </a:t>
          </a:r>
          <a:r>
            <a:rPr lang="en-US" dirty="0" err="1"/>
            <a:t>pendapat</a:t>
          </a:r>
          <a:r>
            <a:rPr lang="en-US" dirty="0"/>
            <a:t>.</a:t>
          </a:r>
        </a:p>
      </dgm:t>
    </dgm:pt>
    <dgm:pt modelId="{26F0E2B6-2896-432C-9F71-C4B8B3776AB3}" type="parTrans" cxnId="{753B4E5F-130F-48EC-8EC8-56966B23FA22}">
      <dgm:prSet/>
      <dgm:spPr/>
      <dgm:t>
        <a:bodyPr/>
        <a:lstStyle/>
        <a:p>
          <a:endParaRPr lang="en-US"/>
        </a:p>
      </dgm:t>
    </dgm:pt>
    <dgm:pt modelId="{EFFC6B3E-16BA-4020-8769-C5E18CE3ED1F}" type="sibTrans" cxnId="{753B4E5F-130F-48EC-8EC8-56966B23FA22}">
      <dgm:prSet/>
      <dgm:spPr/>
      <dgm:t>
        <a:bodyPr/>
        <a:lstStyle/>
        <a:p>
          <a:endParaRPr lang="en-US"/>
        </a:p>
      </dgm:t>
    </dgm:pt>
    <dgm:pt modelId="{874E6A44-2C29-4F2A-A373-C3A4C3A5A414}">
      <dgm:prSet phldrT="[Text]"/>
      <dgm:spPr/>
      <dgm:t>
        <a:bodyPr/>
        <a:lstStyle/>
        <a:p>
          <a:r>
            <a:rPr lang="en-US" dirty="0" err="1"/>
            <a:t>Maraknya</a:t>
          </a:r>
          <a:r>
            <a:rPr lang="en-US" dirty="0"/>
            <a:t> APK yang </a:t>
          </a:r>
          <a:r>
            <a:rPr lang="en-US" dirty="0" err="1"/>
            <a:t>dibuat</a:t>
          </a:r>
          <a:r>
            <a:rPr lang="en-US" dirty="0"/>
            <a:t> </a:t>
          </a:r>
          <a:r>
            <a:rPr lang="en-US" dirty="0" err="1"/>
            <a:t>oleh</a:t>
          </a:r>
          <a:r>
            <a:rPr lang="en-US" dirty="0"/>
            <a:t> </a:t>
          </a:r>
          <a:r>
            <a:rPr lang="en-US" dirty="0" err="1"/>
            <a:t>Peserta</a:t>
          </a:r>
          <a:r>
            <a:rPr lang="en-US" dirty="0"/>
            <a:t> </a:t>
          </a:r>
          <a:r>
            <a:rPr lang="en-US" dirty="0" err="1"/>
            <a:t>Pemilu</a:t>
          </a:r>
          <a:r>
            <a:rPr lang="en-US" dirty="0"/>
            <a:t> </a:t>
          </a:r>
          <a:r>
            <a:rPr lang="en-US" dirty="0" err="1"/>
            <a:t>sebelum</a:t>
          </a:r>
          <a:r>
            <a:rPr lang="en-US" dirty="0"/>
            <a:t> </a:t>
          </a:r>
          <a:r>
            <a:rPr lang="en-US" dirty="0" err="1"/>
            <a:t>masa</a:t>
          </a:r>
          <a:r>
            <a:rPr lang="en-US" dirty="0"/>
            <a:t> </a:t>
          </a:r>
          <a:r>
            <a:rPr lang="en-US" dirty="0" err="1"/>
            <a:t>kampanye</a:t>
          </a:r>
          <a:r>
            <a:rPr lang="en-US" dirty="0"/>
            <a:t> </a:t>
          </a:r>
          <a:r>
            <a:rPr lang="en-US" dirty="0" err="1"/>
            <a:t>dimulai</a:t>
          </a:r>
          <a:r>
            <a:rPr lang="en-US" dirty="0"/>
            <a:t> </a:t>
          </a:r>
        </a:p>
      </dgm:t>
    </dgm:pt>
    <dgm:pt modelId="{8F75BA61-95DB-4345-85CA-D02383B5C8B6}" type="parTrans" cxnId="{283897D9-EACB-44A0-A556-F4BE55F57766}">
      <dgm:prSet/>
      <dgm:spPr/>
      <dgm:t>
        <a:bodyPr/>
        <a:lstStyle/>
        <a:p>
          <a:endParaRPr lang="en-US"/>
        </a:p>
      </dgm:t>
    </dgm:pt>
    <dgm:pt modelId="{B26D8D8A-0A39-4AFE-8726-4A9AEB38C852}" type="sibTrans" cxnId="{283897D9-EACB-44A0-A556-F4BE55F57766}">
      <dgm:prSet/>
      <dgm:spPr/>
      <dgm:t>
        <a:bodyPr/>
        <a:lstStyle/>
        <a:p>
          <a:endParaRPr lang="en-US"/>
        </a:p>
      </dgm:t>
    </dgm:pt>
    <dgm:pt modelId="{8F9F7DEA-1AE8-4E37-9319-4BFC98C0E6E9}" type="pres">
      <dgm:prSet presAssocID="{D3D95B83-1B68-4724-A002-3517BF148B2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A2CC1385-E75E-4D36-A3D4-4999564E3D2C}" type="pres">
      <dgm:prSet presAssocID="{261B5146-FD5C-45B7-B63E-C08B8BD26ACC}" presName="parentLin" presStyleCnt="0"/>
      <dgm:spPr/>
    </dgm:pt>
    <dgm:pt modelId="{F17E2AD4-3B97-4CF1-8308-4D53050B6A3C}" type="pres">
      <dgm:prSet presAssocID="{261B5146-FD5C-45B7-B63E-C08B8BD26ACC}" presName="parentLeftMargin" presStyleLbl="node1" presStyleIdx="0" presStyleCnt="5"/>
      <dgm:spPr/>
      <dgm:t>
        <a:bodyPr/>
        <a:lstStyle/>
        <a:p>
          <a:endParaRPr lang="en-GB"/>
        </a:p>
      </dgm:t>
    </dgm:pt>
    <dgm:pt modelId="{60B51A51-8916-445F-9B28-037338EC5534}" type="pres">
      <dgm:prSet presAssocID="{261B5146-FD5C-45B7-B63E-C08B8BD26ACC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88B29D7-9DDE-4B8E-BE93-A704C8AE925A}" type="pres">
      <dgm:prSet presAssocID="{261B5146-FD5C-45B7-B63E-C08B8BD26ACC}" presName="negativeSpace" presStyleCnt="0"/>
      <dgm:spPr/>
    </dgm:pt>
    <dgm:pt modelId="{20C2C989-BFB4-4882-A2A6-1B5A4B9C9B52}" type="pres">
      <dgm:prSet presAssocID="{261B5146-FD5C-45B7-B63E-C08B8BD26ACC}" presName="childText" presStyleLbl="conFgAcc1" presStyleIdx="0" presStyleCnt="5">
        <dgm:presLayoutVars>
          <dgm:bulletEnabled val="1"/>
        </dgm:presLayoutVars>
      </dgm:prSet>
      <dgm:spPr/>
    </dgm:pt>
    <dgm:pt modelId="{BAAF382E-D349-4F6F-A381-D93B697A5951}" type="pres">
      <dgm:prSet presAssocID="{8559354C-E56A-4FA0-87AA-21BBB2C0B3B7}" presName="spaceBetweenRectangles" presStyleCnt="0"/>
      <dgm:spPr/>
    </dgm:pt>
    <dgm:pt modelId="{9C2B9F39-DB02-45A0-BAA4-5BF264EC48AA}" type="pres">
      <dgm:prSet presAssocID="{874E6A44-2C29-4F2A-A373-C3A4C3A5A414}" presName="parentLin" presStyleCnt="0"/>
      <dgm:spPr/>
    </dgm:pt>
    <dgm:pt modelId="{7C8D031B-F2C4-4381-ABDC-5309BA992481}" type="pres">
      <dgm:prSet presAssocID="{874E6A44-2C29-4F2A-A373-C3A4C3A5A414}" presName="parentLeftMargin" presStyleLbl="node1" presStyleIdx="0" presStyleCnt="5"/>
      <dgm:spPr/>
      <dgm:t>
        <a:bodyPr/>
        <a:lstStyle/>
        <a:p>
          <a:endParaRPr lang="en-GB"/>
        </a:p>
      </dgm:t>
    </dgm:pt>
    <dgm:pt modelId="{59A9E5D3-2435-4A7E-B18A-128E14117CB6}" type="pres">
      <dgm:prSet presAssocID="{874E6A44-2C29-4F2A-A373-C3A4C3A5A414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070C278-2D5F-4BAC-8401-997E57EDFCE3}" type="pres">
      <dgm:prSet presAssocID="{874E6A44-2C29-4F2A-A373-C3A4C3A5A414}" presName="negativeSpace" presStyleCnt="0"/>
      <dgm:spPr/>
    </dgm:pt>
    <dgm:pt modelId="{119E264B-580F-47CA-B2C8-099B8E8986DD}" type="pres">
      <dgm:prSet presAssocID="{874E6A44-2C29-4F2A-A373-C3A4C3A5A414}" presName="childText" presStyleLbl="conFgAcc1" presStyleIdx="1" presStyleCnt="5">
        <dgm:presLayoutVars>
          <dgm:bulletEnabled val="1"/>
        </dgm:presLayoutVars>
      </dgm:prSet>
      <dgm:spPr/>
    </dgm:pt>
    <dgm:pt modelId="{695B5473-62C0-4561-BFAC-0B575DC8B52E}" type="pres">
      <dgm:prSet presAssocID="{B26D8D8A-0A39-4AFE-8726-4A9AEB38C852}" presName="spaceBetweenRectangles" presStyleCnt="0"/>
      <dgm:spPr/>
    </dgm:pt>
    <dgm:pt modelId="{520CEF8C-FA35-4000-9095-4909E9DE9F79}" type="pres">
      <dgm:prSet presAssocID="{2A8E71F8-99F0-4347-AF37-89BBC22797FA}" presName="parentLin" presStyleCnt="0"/>
      <dgm:spPr/>
    </dgm:pt>
    <dgm:pt modelId="{534BEA20-8BCE-4206-8319-B202CA6B18C8}" type="pres">
      <dgm:prSet presAssocID="{2A8E71F8-99F0-4347-AF37-89BBC22797FA}" presName="parentLeftMargin" presStyleLbl="node1" presStyleIdx="1" presStyleCnt="5"/>
      <dgm:spPr/>
      <dgm:t>
        <a:bodyPr/>
        <a:lstStyle/>
        <a:p>
          <a:endParaRPr lang="en-GB"/>
        </a:p>
      </dgm:t>
    </dgm:pt>
    <dgm:pt modelId="{1E3A01EE-8486-4674-BE24-AE8374642D88}" type="pres">
      <dgm:prSet presAssocID="{2A8E71F8-99F0-4347-AF37-89BBC22797FA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3354CD8-5CE9-4776-BDE3-6D444500229E}" type="pres">
      <dgm:prSet presAssocID="{2A8E71F8-99F0-4347-AF37-89BBC22797FA}" presName="negativeSpace" presStyleCnt="0"/>
      <dgm:spPr/>
    </dgm:pt>
    <dgm:pt modelId="{A963DFBE-A572-4293-BC0A-1F8498756FC6}" type="pres">
      <dgm:prSet presAssocID="{2A8E71F8-99F0-4347-AF37-89BBC22797FA}" presName="childText" presStyleLbl="conFgAcc1" presStyleIdx="2" presStyleCnt="5">
        <dgm:presLayoutVars>
          <dgm:bulletEnabled val="1"/>
        </dgm:presLayoutVars>
      </dgm:prSet>
      <dgm:spPr/>
    </dgm:pt>
    <dgm:pt modelId="{8A06C500-3CEE-4429-B489-5E1CED0C8F6D}" type="pres">
      <dgm:prSet presAssocID="{EFFC6B3E-16BA-4020-8769-C5E18CE3ED1F}" presName="spaceBetweenRectangles" presStyleCnt="0"/>
      <dgm:spPr/>
    </dgm:pt>
    <dgm:pt modelId="{9C654671-6F88-41B4-B411-589B2C2349D8}" type="pres">
      <dgm:prSet presAssocID="{E6983DCF-9FE9-4CD4-B012-A013AB993085}" presName="parentLin" presStyleCnt="0"/>
      <dgm:spPr/>
    </dgm:pt>
    <dgm:pt modelId="{4D4F92DD-B9FB-4A5B-A649-3BA38C1A54CC}" type="pres">
      <dgm:prSet presAssocID="{E6983DCF-9FE9-4CD4-B012-A013AB993085}" presName="parentLeftMargin" presStyleLbl="node1" presStyleIdx="2" presStyleCnt="5"/>
      <dgm:spPr/>
      <dgm:t>
        <a:bodyPr/>
        <a:lstStyle/>
        <a:p>
          <a:endParaRPr lang="en-GB"/>
        </a:p>
      </dgm:t>
    </dgm:pt>
    <dgm:pt modelId="{4DBBF223-7374-40BC-BFDE-CFD9392E9429}" type="pres">
      <dgm:prSet presAssocID="{E6983DCF-9FE9-4CD4-B012-A013AB993085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A305214-802D-42B0-9C3B-3A28E1ECF3E7}" type="pres">
      <dgm:prSet presAssocID="{E6983DCF-9FE9-4CD4-B012-A013AB993085}" presName="negativeSpace" presStyleCnt="0"/>
      <dgm:spPr/>
    </dgm:pt>
    <dgm:pt modelId="{12E77416-5677-420A-AD10-129D42D0174B}" type="pres">
      <dgm:prSet presAssocID="{E6983DCF-9FE9-4CD4-B012-A013AB993085}" presName="childText" presStyleLbl="conFgAcc1" presStyleIdx="3" presStyleCnt="5">
        <dgm:presLayoutVars>
          <dgm:bulletEnabled val="1"/>
        </dgm:presLayoutVars>
      </dgm:prSet>
      <dgm:spPr/>
    </dgm:pt>
    <dgm:pt modelId="{DDA42770-4045-4346-A066-87BCC9E254C5}" type="pres">
      <dgm:prSet presAssocID="{FC04738E-F141-4BD3-AA12-DCA3D8951940}" presName="spaceBetweenRectangles" presStyleCnt="0"/>
      <dgm:spPr/>
    </dgm:pt>
    <dgm:pt modelId="{83EA6B66-9728-440A-B22A-0212E9991FC7}" type="pres">
      <dgm:prSet presAssocID="{9137B802-5FC3-46F2-B823-1ED587F60CD6}" presName="parentLin" presStyleCnt="0"/>
      <dgm:spPr/>
    </dgm:pt>
    <dgm:pt modelId="{94DD2F83-28C4-44F3-9347-044748AD029F}" type="pres">
      <dgm:prSet presAssocID="{9137B802-5FC3-46F2-B823-1ED587F60CD6}" presName="parentLeftMargin" presStyleLbl="node1" presStyleIdx="3" presStyleCnt="5"/>
      <dgm:spPr/>
      <dgm:t>
        <a:bodyPr/>
        <a:lstStyle/>
        <a:p>
          <a:endParaRPr lang="en-GB"/>
        </a:p>
      </dgm:t>
    </dgm:pt>
    <dgm:pt modelId="{97D6D871-3D81-43C7-ADA0-5C97884D8F44}" type="pres">
      <dgm:prSet presAssocID="{9137B802-5FC3-46F2-B823-1ED587F60CD6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E3BC62B-D116-41B6-8BB6-F6FE23B2C30F}" type="pres">
      <dgm:prSet presAssocID="{9137B802-5FC3-46F2-B823-1ED587F60CD6}" presName="negativeSpace" presStyleCnt="0"/>
      <dgm:spPr/>
    </dgm:pt>
    <dgm:pt modelId="{03E29934-9917-48BD-9BE0-F7A43326457E}" type="pres">
      <dgm:prSet presAssocID="{9137B802-5FC3-46F2-B823-1ED587F60CD6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B064CF92-09EF-4D3B-A431-CD07DF9DB7F7}" type="presOf" srcId="{9137B802-5FC3-46F2-B823-1ED587F60CD6}" destId="{94DD2F83-28C4-44F3-9347-044748AD029F}" srcOrd="0" destOrd="0" presId="urn:microsoft.com/office/officeart/2005/8/layout/list1"/>
    <dgm:cxn modelId="{F5D4F5C7-AA30-45C3-B8AE-66B2859BDDF0}" type="presOf" srcId="{874E6A44-2C29-4F2A-A373-C3A4C3A5A414}" destId="{7C8D031B-F2C4-4381-ABDC-5309BA992481}" srcOrd="0" destOrd="0" presId="urn:microsoft.com/office/officeart/2005/8/layout/list1"/>
    <dgm:cxn modelId="{A273DDCD-09D4-476E-80D7-D06FAAC08B9F}" type="presOf" srcId="{E6983DCF-9FE9-4CD4-B012-A013AB993085}" destId="{4D4F92DD-B9FB-4A5B-A649-3BA38C1A54CC}" srcOrd="0" destOrd="0" presId="urn:microsoft.com/office/officeart/2005/8/layout/list1"/>
    <dgm:cxn modelId="{283897D9-EACB-44A0-A556-F4BE55F57766}" srcId="{D3D95B83-1B68-4724-A002-3517BF148B2F}" destId="{874E6A44-2C29-4F2A-A373-C3A4C3A5A414}" srcOrd="1" destOrd="0" parTransId="{8F75BA61-95DB-4345-85CA-D02383B5C8B6}" sibTransId="{B26D8D8A-0A39-4AFE-8726-4A9AEB38C852}"/>
    <dgm:cxn modelId="{8CB9617C-F1BB-43E6-BB3E-887F79B6B5A1}" type="presOf" srcId="{2A8E71F8-99F0-4347-AF37-89BBC22797FA}" destId="{534BEA20-8BCE-4206-8319-B202CA6B18C8}" srcOrd="0" destOrd="0" presId="urn:microsoft.com/office/officeart/2005/8/layout/list1"/>
    <dgm:cxn modelId="{B8BBD070-CE41-4E98-A2E3-BC3390B7281C}" type="presOf" srcId="{874E6A44-2C29-4F2A-A373-C3A4C3A5A414}" destId="{59A9E5D3-2435-4A7E-B18A-128E14117CB6}" srcOrd="1" destOrd="0" presId="urn:microsoft.com/office/officeart/2005/8/layout/list1"/>
    <dgm:cxn modelId="{46F1515C-BCED-4AE2-8752-50B43C329053}" type="presOf" srcId="{9137B802-5FC3-46F2-B823-1ED587F60CD6}" destId="{97D6D871-3D81-43C7-ADA0-5C97884D8F44}" srcOrd="1" destOrd="0" presId="urn:microsoft.com/office/officeart/2005/8/layout/list1"/>
    <dgm:cxn modelId="{753B4E5F-130F-48EC-8EC8-56966B23FA22}" srcId="{D3D95B83-1B68-4724-A002-3517BF148B2F}" destId="{2A8E71F8-99F0-4347-AF37-89BBC22797FA}" srcOrd="2" destOrd="0" parTransId="{26F0E2B6-2896-432C-9F71-C4B8B3776AB3}" sibTransId="{EFFC6B3E-16BA-4020-8769-C5E18CE3ED1F}"/>
    <dgm:cxn modelId="{330CA5AD-8BB4-462D-AD98-9CB9AEF8BFBE}" type="presOf" srcId="{261B5146-FD5C-45B7-B63E-C08B8BD26ACC}" destId="{F17E2AD4-3B97-4CF1-8308-4D53050B6A3C}" srcOrd="0" destOrd="0" presId="urn:microsoft.com/office/officeart/2005/8/layout/list1"/>
    <dgm:cxn modelId="{BFEB5ACF-4C92-475A-B534-73D7C83F096F}" srcId="{D3D95B83-1B68-4724-A002-3517BF148B2F}" destId="{261B5146-FD5C-45B7-B63E-C08B8BD26ACC}" srcOrd="0" destOrd="0" parTransId="{83D26C91-9842-4364-A6F4-B36E657845D1}" sibTransId="{8559354C-E56A-4FA0-87AA-21BBB2C0B3B7}"/>
    <dgm:cxn modelId="{B39DD4F4-66D7-4017-BFC3-4683780BB946}" type="presOf" srcId="{261B5146-FD5C-45B7-B63E-C08B8BD26ACC}" destId="{60B51A51-8916-445F-9B28-037338EC5534}" srcOrd="1" destOrd="0" presId="urn:microsoft.com/office/officeart/2005/8/layout/list1"/>
    <dgm:cxn modelId="{A6C695C3-E324-48D9-ADA9-E3E367E1B2BE}" type="presOf" srcId="{E6983DCF-9FE9-4CD4-B012-A013AB993085}" destId="{4DBBF223-7374-40BC-BFDE-CFD9392E9429}" srcOrd="1" destOrd="0" presId="urn:microsoft.com/office/officeart/2005/8/layout/list1"/>
    <dgm:cxn modelId="{F65DBD82-63A6-4A56-8039-9F2FA4A210FB}" type="presOf" srcId="{D3D95B83-1B68-4724-A002-3517BF148B2F}" destId="{8F9F7DEA-1AE8-4E37-9319-4BFC98C0E6E9}" srcOrd="0" destOrd="0" presId="urn:microsoft.com/office/officeart/2005/8/layout/list1"/>
    <dgm:cxn modelId="{08E80851-8980-47C7-BBB3-31F71BFF7A77}" srcId="{D3D95B83-1B68-4724-A002-3517BF148B2F}" destId="{E6983DCF-9FE9-4CD4-B012-A013AB993085}" srcOrd="3" destOrd="0" parTransId="{A275D302-AF53-4ABD-AB04-F120B5B4D046}" sibTransId="{FC04738E-F141-4BD3-AA12-DCA3D8951940}"/>
    <dgm:cxn modelId="{F11A5351-F281-4A32-8D7D-6A0DD3330B6C}" srcId="{D3D95B83-1B68-4724-A002-3517BF148B2F}" destId="{9137B802-5FC3-46F2-B823-1ED587F60CD6}" srcOrd="4" destOrd="0" parTransId="{3DDD5B3F-0BBB-4023-B762-FF728D203B81}" sibTransId="{34097856-6BAF-440E-96F6-A82D8923E372}"/>
    <dgm:cxn modelId="{9E852BDD-DE65-43A5-8F70-74D262525400}" type="presOf" srcId="{2A8E71F8-99F0-4347-AF37-89BBC22797FA}" destId="{1E3A01EE-8486-4674-BE24-AE8374642D88}" srcOrd="1" destOrd="0" presId="urn:microsoft.com/office/officeart/2005/8/layout/list1"/>
    <dgm:cxn modelId="{B983A0DB-2797-4ED4-8C83-9F102C6F544F}" type="presParOf" srcId="{8F9F7DEA-1AE8-4E37-9319-4BFC98C0E6E9}" destId="{A2CC1385-E75E-4D36-A3D4-4999564E3D2C}" srcOrd="0" destOrd="0" presId="urn:microsoft.com/office/officeart/2005/8/layout/list1"/>
    <dgm:cxn modelId="{D17D0795-4291-45E7-A140-F4F6C251DBA1}" type="presParOf" srcId="{A2CC1385-E75E-4D36-A3D4-4999564E3D2C}" destId="{F17E2AD4-3B97-4CF1-8308-4D53050B6A3C}" srcOrd="0" destOrd="0" presId="urn:microsoft.com/office/officeart/2005/8/layout/list1"/>
    <dgm:cxn modelId="{129E93BB-30D1-4A8E-90BF-FFED9E5DC1D3}" type="presParOf" srcId="{A2CC1385-E75E-4D36-A3D4-4999564E3D2C}" destId="{60B51A51-8916-445F-9B28-037338EC5534}" srcOrd="1" destOrd="0" presId="urn:microsoft.com/office/officeart/2005/8/layout/list1"/>
    <dgm:cxn modelId="{D7305503-00B4-45BF-82A7-1EB9FF8F9DCB}" type="presParOf" srcId="{8F9F7DEA-1AE8-4E37-9319-4BFC98C0E6E9}" destId="{088B29D7-9DDE-4B8E-BE93-A704C8AE925A}" srcOrd="1" destOrd="0" presId="urn:microsoft.com/office/officeart/2005/8/layout/list1"/>
    <dgm:cxn modelId="{9F0C47AE-0767-4A12-A1BC-A4CC38502AF3}" type="presParOf" srcId="{8F9F7DEA-1AE8-4E37-9319-4BFC98C0E6E9}" destId="{20C2C989-BFB4-4882-A2A6-1B5A4B9C9B52}" srcOrd="2" destOrd="0" presId="urn:microsoft.com/office/officeart/2005/8/layout/list1"/>
    <dgm:cxn modelId="{383993F4-DF6B-465F-AEBE-3033B0492B21}" type="presParOf" srcId="{8F9F7DEA-1AE8-4E37-9319-4BFC98C0E6E9}" destId="{BAAF382E-D349-4F6F-A381-D93B697A5951}" srcOrd="3" destOrd="0" presId="urn:microsoft.com/office/officeart/2005/8/layout/list1"/>
    <dgm:cxn modelId="{9EF25325-C7BD-4744-8C5E-4372F7474C45}" type="presParOf" srcId="{8F9F7DEA-1AE8-4E37-9319-4BFC98C0E6E9}" destId="{9C2B9F39-DB02-45A0-BAA4-5BF264EC48AA}" srcOrd="4" destOrd="0" presId="urn:microsoft.com/office/officeart/2005/8/layout/list1"/>
    <dgm:cxn modelId="{F12A441B-5D33-4248-B96F-E64950DF4176}" type="presParOf" srcId="{9C2B9F39-DB02-45A0-BAA4-5BF264EC48AA}" destId="{7C8D031B-F2C4-4381-ABDC-5309BA992481}" srcOrd="0" destOrd="0" presId="urn:microsoft.com/office/officeart/2005/8/layout/list1"/>
    <dgm:cxn modelId="{560012E2-FFCF-4B21-A3A2-34441AA32F51}" type="presParOf" srcId="{9C2B9F39-DB02-45A0-BAA4-5BF264EC48AA}" destId="{59A9E5D3-2435-4A7E-B18A-128E14117CB6}" srcOrd="1" destOrd="0" presId="urn:microsoft.com/office/officeart/2005/8/layout/list1"/>
    <dgm:cxn modelId="{333B8A7E-FD6F-44C0-8D4F-93C6994B0DC8}" type="presParOf" srcId="{8F9F7DEA-1AE8-4E37-9319-4BFC98C0E6E9}" destId="{7070C278-2D5F-4BAC-8401-997E57EDFCE3}" srcOrd="5" destOrd="0" presId="urn:microsoft.com/office/officeart/2005/8/layout/list1"/>
    <dgm:cxn modelId="{89B158F0-97D6-44F9-A4EB-CFC214AF37FE}" type="presParOf" srcId="{8F9F7DEA-1AE8-4E37-9319-4BFC98C0E6E9}" destId="{119E264B-580F-47CA-B2C8-099B8E8986DD}" srcOrd="6" destOrd="0" presId="urn:microsoft.com/office/officeart/2005/8/layout/list1"/>
    <dgm:cxn modelId="{A6479471-89AB-48AA-BA45-73432170BF4F}" type="presParOf" srcId="{8F9F7DEA-1AE8-4E37-9319-4BFC98C0E6E9}" destId="{695B5473-62C0-4561-BFAC-0B575DC8B52E}" srcOrd="7" destOrd="0" presId="urn:microsoft.com/office/officeart/2005/8/layout/list1"/>
    <dgm:cxn modelId="{8EFCD34C-830F-4427-9004-97EC0E5D73C4}" type="presParOf" srcId="{8F9F7DEA-1AE8-4E37-9319-4BFC98C0E6E9}" destId="{520CEF8C-FA35-4000-9095-4909E9DE9F79}" srcOrd="8" destOrd="0" presId="urn:microsoft.com/office/officeart/2005/8/layout/list1"/>
    <dgm:cxn modelId="{EEB64D0C-AA73-4ADF-9507-2A00A1E0C5B5}" type="presParOf" srcId="{520CEF8C-FA35-4000-9095-4909E9DE9F79}" destId="{534BEA20-8BCE-4206-8319-B202CA6B18C8}" srcOrd="0" destOrd="0" presId="urn:microsoft.com/office/officeart/2005/8/layout/list1"/>
    <dgm:cxn modelId="{1959971C-5877-4BDE-AD43-8C7362946E34}" type="presParOf" srcId="{520CEF8C-FA35-4000-9095-4909E9DE9F79}" destId="{1E3A01EE-8486-4674-BE24-AE8374642D88}" srcOrd="1" destOrd="0" presId="urn:microsoft.com/office/officeart/2005/8/layout/list1"/>
    <dgm:cxn modelId="{A5FB7C0A-32EC-4C09-8740-F32B991F9B0E}" type="presParOf" srcId="{8F9F7DEA-1AE8-4E37-9319-4BFC98C0E6E9}" destId="{D3354CD8-5CE9-4776-BDE3-6D444500229E}" srcOrd="9" destOrd="0" presId="urn:microsoft.com/office/officeart/2005/8/layout/list1"/>
    <dgm:cxn modelId="{3763F561-40CE-43D0-B81E-543C3709B75D}" type="presParOf" srcId="{8F9F7DEA-1AE8-4E37-9319-4BFC98C0E6E9}" destId="{A963DFBE-A572-4293-BC0A-1F8498756FC6}" srcOrd="10" destOrd="0" presId="urn:microsoft.com/office/officeart/2005/8/layout/list1"/>
    <dgm:cxn modelId="{5D9002A8-E8D8-4A9E-A1BD-21A83657F869}" type="presParOf" srcId="{8F9F7DEA-1AE8-4E37-9319-4BFC98C0E6E9}" destId="{8A06C500-3CEE-4429-B489-5E1CED0C8F6D}" srcOrd="11" destOrd="0" presId="urn:microsoft.com/office/officeart/2005/8/layout/list1"/>
    <dgm:cxn modelId="{87A396EE-9294-433F-A98D-6D8BABC5AD7D}" type="presParOf" srcId="{8F9F7DEA-1AE8-4E37-9319-4BFC98C0E6E9}" destId="{9C654671-6F88-41B4-B411-589B2C2349D8}" srcOrd="12" destOrd="0" presId="urn:microsoft.com/office/officeart/2005/8/layout/list1"/>
    <dgm:cxn modelId="{41DC18EC-1BB5-4C4D-84ED-FBE36262FABA}" type="presParOf" srcId="{9C654671-6F88-41B4-B411-589B2C2349D8}" destId="{4D4F92DD-B9FB-4A5B-A649-3BA38C1A54CC}" srcOrd="0" destOrd="0" presId="urn:microsoft.com/office/officeart/2005/8/layout/list1"/>
    <dgm:cxn modelId="{4C29F769-8844-418A-8653-76C139F7B642}" type="presParOf" srcId="{9C654671-6F88-41B4-B411-589B2C2349D8}" destId="{4DBBF223-7374-40BC-BFDE-CFD9392E9429}" srcOrd="1" destOrd="0" presId="urn:microsoft.com/office/officeart/2005/8/layout/list1"/>
    <dgm:cxn modelId="{C0A6E4E0-B637-42C6-B07B-37BC1CB3AE59}" type="presParOf" srcId="{8F9F7DEA-1AE8-4E37-9319-4BFC98C0E6E9}" destId="{0A305214-802D-42B0-9C3B-3A28E1ECF3E7}" srcOrd="13" destOrd="0" presId="urn:microsoft.com/office/officeart/2005/8/layout/list1"/>
    <dgm:cxn modelId="{3F27DF37-C83E-4FF6-91F6-2445C8BBD670}" type="presParOf" srcId="{8F9F7DEA-1AE8-4E37-9319-4BFC98C0E6E9}" destId="{12E77416-5677-420A-AD10-129D42D0174B}" srcOrd="14" destOrd="0" presId="urn:microsoft.com/office/officeart/2005/8/layout/list1"/>
    <dgm:cxn modelId="{9BBE7D65-9345-440B-B071-E48B5E80FC39}" type="presParOf" srcId="{8F9F7DEA-1AE8-4E37-9319-4BFC98C0E6E9}" destId="{DDA42770-4045-4346-A066-87BCC9E254C5}" srcOrd="15" destOrd="0" presId="urn:microsoft.com/office/officeart/2005/8/layout/list1"/>
    <dgm:cxn modelId="{CBFAC516-30C7-4062-95AA-2FEE54DCC120}" type="presParOf" srcId="{8F9F7DEA-1AE8-4E37-9319-4BFC98C0E6E9}" destId="{83EA6B66-9728-440A-B22A-0212E9991FC7}" srcOrd="16" destOrd="0" presId="urn:microsoft.com/office/officeart/2005/8/layout/list1"/>
    <dgm:cxn modelId="{9221F5F1-E352-4B3A-8FA6-471F193BD8B1}" type="presParOf" srcId="{83EA6B66-9728-440A-B22A-0212E9991FC7}" destId="{94DD2F83-28C4-44F3-9347-044748AD029F}" srcOrd="0" destOrd="0" presId="urn:microsoft.com/office/officeart/2005/8/layout/list1"/>
    <dgm:cxn modelId="{0060DBE4-199F-46ED-991D-DA20341096E0}" type="presParOf" srcId="{83EA6B66-9728-440A-B22A-0212E9991FC7}" destId="{97D6D871-3D81-43C7-ADA0-5C97884D8F44}" srcOrd="1" destOrd="0" presId="urn:microsoft.com/office/officeart/2005/8/layout/list1"/>
    <dgm:cxn modelId="{D7147CAD-8EEC-494F-B677-141C71362FBD}" type="presParOf" srcId="{8F9F7DEA-1AE8-4E37-9319-4BFC98C0E6E9}" destId="{BE3BC62B-D116-41B6-8BB6-F6FE23B2C30F}" srcOrd="17" destOrd="0" presId="urn:microsoft.com/office/officeart/2005/8/layout/list1"/>
    <dgm:cxn modelId="{32444F7E-AE82-4BC5-B3F7-97549526C814}" type="presParOf" srcId="{8F9F7DEA-1AE8-4E37-9319-4BFC98C0E6E9}" destId="{03E29934-9917-48BD-9BE0-F7A43326457E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90B283C-3926-4CE5-87D6-2EE696E577E1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852DC265-AE53-4B72-9B2D-AEF0E53A884A}">
      <dgm:prSet phldrT="[Text]" custT="1"/>
      <dgm:spPr/>
      <dgm:t>
        <a:bodyPr/>
        <a:lstStyle/>
        <a:p>
          <a:r>
            <a:rPr lang="en-US" sz="2000" dirty="0" err="1"/>
            <a:t>Pemasangan</a:t>
          </a:r>
          <a:r>
            <a:rPr lang="en-US" sz="2000" dirty="0"/>
            <a:t> APK </a:t>
          </a:r>
          <a:r>
            <a:rPr lang="en-US" sz="2000" dirty="0" err="1"/>
            <a:t>memperhatikan</a:t>
          </a:r>
          <a:r>
            <a:rPr lang="en-US" sz="2000" dirty="0"/>
            <a:t> </a:t>
          </a:r>
          <a:r>
            <a:rPr lang="en-US" sz="2000" dirty="0" err="1"/>
            <a:t>lokasi</a:t>
          </a:r>
          <a:r>
            <a:rPr lang="en-US" sz="2000" dirty="0"/>
            <a:t>, </a:t>
          </a:r>
          <a:r>
            <a:rPr lang="en-US" sz="2000" dirty="0" err="1"/>
            <a:t>estetika</a:t>
          </a:r>
          <a:r>
            <a:rPr lang="en-US" sz="2000" dirty="0"/>
            <a:t> </a:t>
          </a:r>
          <a:r>
            <a:rPr lang="en-US" sz="2000" dirty="0" err="1"/>
            <a:t>lingkungan</a:t>
          </a:r>
          <a:r>
            <a:rPr lang="en-US" sz="2000" dirty="0"/>
            <a:t>, </a:t>
          </a:r>
          <a:r>
            <a:rPr lang="en-US" sz="2000" dirty="0" err="1"/>
            <a:t>izin</a:t>
          </a:r>
          <a:r>
            <a:rPr lang="en-US" sz="2000" dirty="0"/>
            <a:t> </a:t>
          </a:r>
          <a:r>
            <a:rPr lang="en-US" sz="2000" dirty="0" err="1"/>
            <a:t>pemasangan</a:t>
          </a:r>
          <a:r>
            <a:rPr lang="en-US" sz="2000" dirty="0"/>
            <a:t> </a:t>
          </a:r>
          <a:r>
            <a:rPr lang="en-US" sz="2000" dirty="0" err="1"/>
            <a:t>dan</a:t>
          </a:r>
          <a:r>
            <a:rPr lang="en-US" sz="2000" dirty="0"/>
            <a:t> </a:t>
          </a:r>
          <a:r>
            <a:rPr lang="en-US" sz="2000" dirty="0" err="1"/>
            <a:t>dilarang</a:t>
          </a:r>
          <a:r>
            <a:rPr lang="en-US" sz="2000" dirty="0"/>
            <a:t> </a:t>
          </a:r>
          <a:r>
            <a:rPr lang="en-US" sz="2000" dirty="0" err="1"/>
            <a:t>memuat</a:t>
          </a:r>
          <a:r>
            <a:rPr lang="en-US" sz="2000" dirty="0"/>
            <a:t> </a:t>
          </a:r>
          <a:r>
            <a:rPr lang="en-US" sz="2000" dirty="0" err="1"/>
            <a:t>materi</a:t>
          </a:r>
          <a:r>
            <a:rPr lang="en-US" sz="2000" dirty="0"/>
            <a:t> yang </a:t>
          </a:r>
          <a:r>
            <a:rPr lang="en-US" sz="2000" dirty="0" err="1"/>
            <a:t>dilarang</a:t>
          </a:r>
          <a:r>
            <a:rPr lang="en-US" sz="2000" dirty="0"/>
            <a:t> </a:t>
          </a:r>
          <a:r>
            <a:rPr lang="en-US" sz="2000" dirty="0" err="1"/>
            <a:t>dalam</a:t>
          </a:r>
          <a:r>
            <a:rPr lang="en-US" sz="2000" dirty="0"/>
            <a:t> </a:t>
          </a:r>
          <a:r>
            <a:rPr lang="en-US" sz="2000" dirty="0" err="1"/>
            <a:t>peraturan</a:t>
          </a:r>
          <a:r>
            <a:rPr lang="en-US" sz="2000" dirty="0"/>
            <a:t> </a:t>
          </a:r>
          <a:r>
            <a:rPr lang="en-US" sz="2000" dirty="0" err="1"/>
            <a:t>perundang-undangan</a:t>
          </a:r>
          <a:endParaRPr lang="en-US" sz="2000" dirty="0"/>
        </a:p>
      </dgm:t>
    </dgm:pt>
    <dgm:pt modelId="{24D75ADB-1375-438E-8E62-EDA1008F640D}" type="parTrans" cxnId="{35865358-5B88-4E8C-9588-ECD2DCF6B158}">
      <dgm:prSet/>
      <dgm:spPr/>
      <dgm:t>
        <a:bodyPr/>
        <a:lstStyle/>
        <a:p>
          <a:endParaRPr lang="en-US" sz="2800"/>
        </a:p>
      </dgm:t>
    </dgm:pt>
    <dgm:pt modelId="{52B01B2A-4878-45C3-85E1-858C382228E4}" type="sibTrans" cxnId="{35865358-5B88-4E8C-9588-ECD2DCF6B158}">
      <dgm:prSet/>
      <dgm:spPr/>
      <dgm:t>
        <a:bodyPr/>
        <a:lstStyle/>
        <a:p>
          <a:endParaRPr lang="en-US" sz="2800"/>
        </a:p>
      </dgm:t>
    </dgm:pt>
    <dgm:pt modelId="{1738CE47-55C1-4B9C-B447-AF2FF8015026}">
      <dgm:prSet phldrT="[Text]" custT="1"/>
      <dgm:spPr/>
      <dgm:t>
        <a:bodyPr/>
        <a:lstStyle/>
        <a:p>
          <a:r>
            <a:rPr lang="en-US" sz="2000" dirty="0"/>
            <a:t>APK yang di </a:t>
          </a:r>
          <a:r>
            <a:rPr lang="en-US" sz="2000" dirty="0" err="1"/>
            <a:t>pasang</a:t>
          </a:r>
          <a:r>
            <a:rPr lang="en-US" sz="2000" dirty="0"/>
            <a:t> di </a:t>
          </a:r>
          <a:r>
            <a:rPr lang="en-US" sz="2000" dirty="0" err="1"/>
            <a:t>tempat</a:t>
          </a:r>
          <a:r>
            <a:rPr lang="en-US" sz="2000" dirty="0"/>
            <a:t> yang </a:t>
          </a:r>
          <a:r>
            <a:rPr lang="en-US" sz="2000" dirty="0" err="1"/>
            <a:t>dikenai</a:t>
          </a:r>
          <a:r>
            <a:rPr lang="en-US" sz="2000" dirty="0"/>
            <a:t> </a:t>
          </a:r>
          <a:r>
            <a:rPr lang="en-US" sz="2000" dirty="0" err="1"/>
            <a:t>retribusi</a:t>
          </a:r>
          <a:r>
            <a:rPr lang="en-US" sz="2000" dirty="0"/>
            <a:t>/</a:t>
          </a:r>
          <a:r>
            <a:rPr lang="en-US" sz="2000" dirty="0" err="1"/>
            <a:t>pajak</a:t>
          </a:r>
          <a:r>
            <a:rPr lang="en-US" sz="2000" dirty="0"/>
            <a:t> </a:t>
          </a:r>
          <a:r>
            <a:rPr lang="en-US" sz="2000" dirty="0" err="1"/>
            <a:t>sesuai</a:t>
          </a:r>
          <a:r>
            <a:rPr lang="en-US" sz="2000" dirty="0"/>
            <a:t> </a:t>
          </a:r>
          <a:r>
            <a:rPr lang="en-US" sz="2000" dirty="0" err="1"/>
            <a:t>dengan</a:t>
          </a:r>
          <a:r>
            <a:rPr lang="en-US" sz="2000" dirty="0"/>
            <a:t> </a:t>
          </a:r>
          <a:r>
            <a:rPr lang="en-US" sz="2000" dirty="0" err="1"/>
            <a:t>jumlah</a:t>
          </a:r>
          <a:r>
            <a:rPr lang="en-US" sz="2000" dirty="0"/>
            <a:t> yang di </a:t>
          </a:r>
          <a:r>
            <a:rPr lang="en-US" sz="2000" dirty="0" err="1"/>
            <a:t>tetapkan</a:t>
          </a:r>
          <a:r>
            <a:rPr lang="en-US" sz="2000" dirty="0"/>
            <a:t> </a:t>
          </a:r>
          <a:r>
            <a:rPr lang="en-US" sz="2000" dirty="0" err="1"/>
            <a:t>oleh</a:t>
          </a:r>
          <a:r>
            <a:rPr lang="en-US" sz="2000" dirty="0"/>
            <a:t> KPU</a:t>
          </a:r>
        </a:p>
      </dgm:t>
    </dgm:pt>
    <dgm:pt modelId="{16B68A35-208E-4581-A58A-B9C6C15E0F91}" type="parTrans" cxnId="{734B517C-3CA1-4F2E-A12B-01B4A847A4C5}">
      <dgm:prSet/>
      <dgm:spPr/>
      <dgm:t>
        <a:bodyPr/>
        <a:lstStyle/>
        <a:p>
          <a:endParaRPr lang="en-US" sz="2800"/>
        </a:p>
      </dgm:t>
    </dgm:pt>
    <dgm:pt modelId="{CFD10ED6-9E3C-4C24-85C6-FFD7CF940512}" type="sibTrans" cxnId="{734B517C-3CA1-4F2E-A12B-01B4A847A4C5}">
      <dgm:prSet/>
      <dgm:spPr/>
      <dgm:t>
        <a:bodyPr/>
        <a:lstStyle/>
        <a:p>
          <a:endParaRPr lang="en-US" sz="2800"/>
        </a:p>
      </dgm:t>
    </dgm:pt>
    <dgm:pt modelId="{9374E0D6-1A90-414A-B619-7E4B4D51712D}">
      <dgm:prSet phldrT="[Text]" custT="1"/>
      <dgm:spPr/>
      <dgm:t>
        <a:bodyPr/>
        <a:lstStyle/>
        <a:p>
          <a:r>
            <a:rPr lang="en-US" sz="2000" dirty="0" err="1"/>
            <a:t>Pengawas</a:t>
          </a:r>
          <a:r>
            <a:rPr lang="en-US" sz="2000" dirty="0"/>
            <a:t> </a:t>
          </a:r>
          <a:r>
            <a:rPr lang="en-US" sz="2000" dirty="0" err="1"/>
            <a:t>Pemilu</a:t>
          </a:r>
          <a:r>
            <a:rPr lang="en-US" sz="2000" dirty="0"/>
            <a:t> </a:t>
          </a:r>
          <a:r>
            <a:rPr lang="en-US" sz="2000" dirty="0" err="1"/>
            <a:t>dapat</a:t>
          </a:r>
          <a:r>
            <a:rPr lang="en-US" sz="2000" dirty="0"/>
            <a:t> </a:t>
          </a:r>
          <a:r>
            <a:rPr lang="en-US" sz="2000" dirty="0" err="1"/>
            <a:t>memberikan</a:t>
          </a:r>
          <a:r>
            <a:rPr lang="en-US" sz="2000" dirty="0"/>
            <a:t> </a:t>
          </a:r>
          <a:r>
            <a:rPr lang="en-US" sz="2000" dirty="0" err="1"/>
            <a:t>rekomendasi</a:t>
          </a:r>
          <a:r>
            <a:rPr lang="en-US" sz="2000" dirty="0"/>
            <a:t> </a:t>
          </a:r>
          <a:r>
            <a:rPr lang="en-US" sz="2000" dirty="0" err="1"/>
            <a:t>penataan</a:t>
          </a:r>
          <a:r>
            <a:rPr lang="en-US" sz="2000" dirty="0"/>
            <a:t> </a:t>
          </a:r>
          <a:r>
            <a:rPr lang="en-US" sz="2000" dirty="0" err="1"/>
            <a:t>ulang</a:t>
          </a:r>
          <a:r>
            <a:rPr lang="en-US" sz="2000" dirty="0"/>
            <a:t> </a:t>
          </a:r>
          <a:r>
            <a:rPr lang="en-US" sz="2000" dirty="0" err="1"/>
            <a:t>lokasi</a:t>
          </a:r>
          <a:r>
            <a:rPr lang="en-US" sz="2000" dirty="0"/>
            <a:t> </a:t>
          </a:r>
          <a:r>
            <a:rPr lang="en-US" sz="2000" dirty="0" err="1"/>
            <a:t>pemasangan</a:t>
          </a:r>
          <a:r>
            <a:rPr lang="en-US" sz="2000" dirty="0"/>
            <a:t> APK </a:t>
          </a:r>
          <a:r>
            <a:rPr lang="en-US" sz="2000" dirty="0" err="1"/>
            <a:t>bila</a:t>
          </a:r>
          <a:r>
            <a:rPr lang="en-US" sz="2000" dirty="0"/>
            <a:t> </a:t>
          </a:r>
          <a:r>
            <a:rPr lang="en-US" sz="2000" dirty="0" err="1"/>
            <a:t>dinilai</a:t>
          </a:r>
          <a:r>
            <a:rPr lang="en-US" sz="2000" dirty="0"/>
            <a:t> </a:t>
          </a:r>
          <a:r>
            <a:rPr lang="en-US" sz="2000" dirty="0" err="1"/>
            <a:t>tidak</a:t>
          </a:r>
          <a:r>
            <a:rPr lang="en-US" sz="2000" dirty="0"/>
            <a:t> </a:t>
          </a:r>
          <a:r>
            <a:rPr lang="en-US" sz="2000" dirty="0" err="1"/>
            <a:t>sesuai</a:t>
          </a:r>
          <a:r>
            <a:rPr lang="en-US" sz="2000" dirty="0"/>
            <a:t> </a:t>
          </a:r>
          <a:r>
            <a:rPr lang="en-US" sz="2000" dirty="0" err="1"/>
            <a:t>dengan</a:t>
          </a:r>
          <a:r>
            <a:rPr lang="en-US" sz="2000" dirty="0"/>
            <a:t> </a:t>
          </a:r>
          <a:r>
            <a:rPr lang="en-US" sz="2000" dirty="0" err="1"/>
            <a:t>ketentuan</a:t>
          </a:r>
          <a:endParaRPr lang="en-US" sz="2000" dirty="0"/>
        </a:p>
      </dgm:t>
    </dgm:pt>
    <dgm:pt modelId="{08C835B7-1197-4357-AD8D-B8E56DE1C905}" type="parTrans" cxnId="{79431290-035D-46D1-98D1-AC957B78B491}">
      <dgm:prSet/>
      <dgm:spPr/>
      <dgm:t>
        <a:bodyPr/>
        <a:lstStyle/>
        <a:p>
          <a:endParaRPr lang="en-US" sz="2800"/>
        </a:p>
      </dgm:t>
    </dgm:pt>
    <dgm:pt modelId="{0C9C14E9-F645-4098-A744-57186FA3F700}" type="sibTrans" cxnId="{79431290-035D-46D1-98D1-AC957B78B491}">
      <dgm:prSet/>
      <dgm:spPr/>
      <dgm:t>
        <a:bodyPr/>
        <a:lstStyle/>
        <a:p>
          <a:endParaRPr lang="en-US" sz="2800"/>
        </a:p>
      </dgm:t>
    </dgm:pt>
    <dgm:pt modelId="{E6C5F26B-C009-48E8-9881-521509CFE20A}" type="pres">
      <dgm:prSet presAssocID="{090B283C-3926-4CE5-87D6-2EE696E577E1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en-GB"/>
        </a:p>
      </dgm:t>
    </dgm:pt>
    <dgm:pt modelId="{7985C006-1690-4F1F-A72F-25E10BD52BF9}" type="pres">
      <dgm:prSet presAssocID="{852DC265-AE53-4B72-9B2D-AEF0E53A884A}" presName="parenttextcomposite" presStyleCnt="0"/>
      <dgm:spPr/>
    </dgm:pt>
    <dgm:pt modelId="{BC9826B4-3879-4191-B721-DCC2488090DE}" type="pres">
      <dgm:prSet presAssocID="{852DC265-AE53-4B72-9B2D-AEF0E53A884A}" presName="parenttext" presStyleLbl="revTx" presStyleIdx="0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3FF7EC1-7FDE-49C1-A987-92F5B52B850D}" type="pres">
      <dgm:prSet presAssocID="{852DC265-AE53-4B72-9B2D-AEF0E53A884A}" presName="parallelogramComposite" presStyleCnt="0"/>
      <dgm:spPr/>
    </dgm:pt>
    <dgm:pt modelId="{E50D00C9-F0ED-4741-81B4-3276C8390D23}" type="pres">
      <dgm:prSet presAssocID="{852DC265-AE53-4B72-9B2D-AEF0E53A884A}" presName="parallelogram1" presStyleLbl="alignNode1" presStyleIdx="0" presStyleCnt="21"/>
      <dgm:spPr/>
    </dgm:pt>
    <dgm:pt modelId="{EE664918-F64F-4D0B-83F7-1CF046C14075}" type="pres">
      <dgm:prSet presAssocID="{852DC265-AE53-4B72-9B2D-AEF0E53A884A}" presName="parallelogram2" presStyleLbl="alignNode1" presStyleIdx="1" presStyleCnt="21"/>
      <dgm:spPr/>
    </dgm:pt>
    <dgm:pt modelId="{5F7894F6-CB92-462D-A54A-3E326E1E8DA5}" type="pres">
      <dgm:prSet presAssocID="{852DC265-AE53-4B72-9B2D-AEF0E53A884A}" presName="parallelogram3" presStyleLbl="alignNode1" presStyleIdx="2" presStyleCnt="21"/>
      <dgm:spPr/>
    </dgm:pt>
    <dgm:pt modelId="{BACFAA15-B485-49BC-8197-B6BB6EE7B747}" type="pres">
      <dgm:prSet presAssocID="{852DC265-AE53-4B72-9B2D-AEF0E53A884A}" presName="parallelogram4" presStyleLbl="alignNode1" presStyleIdx="3" presStyleCnt="21"/>
      <dgm:spPr/>
    </dgm:pt>
    <dgm:pt modelId="{252979FA-68E7-4BFB-89CF-49A0C3BC4574}" type="pres">
      <dgm:prSet presAssocID="{852DC265-AE53-4B72-9B2D-AEF0E53A884A}" presName="parallelogram5" presStyleLbl="alignNode1" presStyleIdx="4" presStyleCnt="21"/>
      <dgm:spPr/>
    </dgm:pt>
    <dgm:pt modelId="{279D55E7-BD56-4B9C-A203-B89586F1A8C4}" type="pres">
      <dgm:prSet presAssocID="{852DC265-AE53-4B72-9B2D-AEF0E53A884A}" presName="parallelogram6" presStyleLbl="alignNode1" presStyleIdx="5" presStyleCnt="21"/>
      <dgm:spPr/>
    </dgm:pt>
    <dgm:pt modelId="{6A9934D9-FB7B-4199-8F15-8D6DE2DDCE99}" type="pres">
      <dgm:prSet presAssocID="{852DC265-AE53-4B72-9B2D-AEF0E53A884A}" presName="parallelogram7" presStyleLbl="alignNode1" presStyleIdx="6" presStyleCnt="21"/>
      <dgm:spPr/>
    </dgm:pt>
    <dgm:pt modelId="{A51331CD-9D24-4206-AD6E-714E15FCD523}" type="pres">
      <dgm:prSet presAssocID="{52B01B2A-4878-45C3-85E1-858C382228E4}" presName="sibTrans" presStyleCnt="0"/>
      <dgm:spPr/>
    </dgm:pt>
    <dgm:pt modelId="{1A65D49D-987E-4603-8670-7D79FB01EE1C}" type="pres">
      <dgm:prSet presAssocID="{1738CE47-55C1-4B9C-B447-AF2FF8015026}" presName="parenttextcomposite" presStyleCnt="0"/>
      <dgm:spPr/>
    </dgm:pt>
    <dgm:pt modelId="{C6E5F4A3-2632-4A75-8D42-B9658D786712}" type="pres">
      <dgm:prSet presAssocID="{1738CE47-55C1-4B9C-B447-AF2FF8015026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C625E5E-4E59-4454-B877-D6B7E5109A12}" type="pres">
      <dgm:prSet presAssocID="{1738CE47-55C1-4B9C-B447-AF2FF8015026}" presName="parallelogramComposite" presStyleCnt="0"/>
      <dgm:spPr/>
    </dgm:pt>
    <dgm:pt modelId="{7D5C6E11-1EC7-498E-B2B9-AEBBDE03322D}" type="pres">
      <dgm:prSet presAssocID="{1738CE47-55C1-4B9C-B447-AF2FF8015026}" presName="parallelogram1" presStyleLbl="alignNode1" presStyleIdx="7" presStyleCnt="21"/>
      <dgm:spPr/>
    </dgm:pt>
    <dgm:pt modelId="{C4C0DC46-9F94-465C-8B01-D2EEAA3EACA7}" type="pres">
      <dgm:prSet presAssocID="{1738CE47-55C1-4B9C-B447-AF2FF8015026}" presName="parallelogram2" presStyleLbl="alignNode1" presStyleIdx="8" presStyleCnt="21"/>
      <dgm:spPr/>
    </dgm:pt>
    <dgm:pt modelId="{1BAAC5DD-5316-4970-91F2-D9B81082AB0C}" type="pres">
      <dgm:prSet presAssocID="{1738CE47-55C1-4B9C-B447-AF2FF8015026}" presName="parallelogram3" presStyleLbl="alignNode1" presStyleIdx="9" presStyleCnt="21"/>
      <dgm:spPr/>
    </dgm:pt>
    <dgm:pt modelId="{DB1CA2C0-1C28-4224-B42D-0F17B367584A}" type="pres">
      <dgm:prSet presAssocID="{1738CE47-55C1-4B9C-B447-AF2FF8015026}" presName="parallelogram4" presStyleLbl="alignNode1" presStyleIdx="10" presStyleCnt="21"/>
      <dgm:spPr/>
    </dgm:pt>
    <dgm:pt modelId="{3BE45413-A843-4DCE-941C-AB26117822E1}" type="pres">
      <dgm:prSet presAssocID="{1738CE47-55C1-4B9C-B447-AF2FF8015026}" presName="parallelogram5" presStyleLbl="alignNode1" presStyleIdx="11" presStyleCnt="21"/>
      <dgm:spPr/>
    </dgm:pt>
    <dgm:pt modelId="{D7E63220-1BDA-4BD7-ADAE-A0B214806FF2}" type="pres">
      <dgm:prSet presAssocID="{1738CE47-55C1-4B9C-B447-AF2FF8015026}" presName="parallelogram6" presStyleLbl="alignNode1" presStyleIdx="12" presStyleCnt="21"/>
      <dgm:spPr/>
    </dgm:pt>
    <dgm:pt modelId="{0D8ABA2B-1087-4913-B1FD-EA3A67C45022}" type="pres">
      <dgm:prSet presAssocID="{1738CE47-55C1-4B9C-B447-AF2FF8015026}" presName="parallelogram7" presStyleLbl="alignNode1" presStyleIdx="13" presStyleCnt="21"/>
      <dgm:spPr/>
    </dgm:pt>
    <dgm:pt modelId="{4A8EA645-FB27-472D-9702-335FBF64F196}" type="pres">
      <dgm:prSet presAssocID="{CFD10ED6-9E3C-4C24-85C6-FFD7CF940512}" presName="sibTrans" presStyleCnt="0"/>
      <dgm:spPr/>
    </dgm:pt>
    <dgm:pt modelId="{74C53C22-0406-4E31-9FC4-74C62B387B95}" type="pres">
      <dgm:prSet presAssocID="{9374E0D6-1A90-414A-B619-7E4B4D51712D}" presName="parenttextcomposite" presStyleCnt="0"/>
      <dgm:spPr/>
    </dgm:pt>
    <dgm:pt modelId="{8AE9DE5E-262F-4DF1-A770-D6EEA87A1B38}" type="pres">
      <dgm:prSet presAssocID="{9374E0D6-1A90-414A-B619-7E4B4D51712D}" presName="parenttext" presStyleLbl="revTx" presStyleIdx="2" presStyleCnt="3" custLinFactNeighborX="348" custLinFactNeighborY="5576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F585875-DA57-4D16-8CF2-CFBBAA00358A}" type="pres">
      <dgm:prSet presAssocID="{9374E0D6-1A90-414A-B619-7E4B4D51712D}" presName="parallelogramComposite" presStyleCnt="0"/>
      <dgm:spPr/>
    </dgm:pt>
    <dgm:pt modelId="{E99B55F1-91E9-45F1-93BB-485C7AA5AB30}" type="pres">
      <dgm:prSet presAssocID="{9374E0D6-1A90-414A-B619-7E4B4D51712D}" presName="parallelogram1" presStyleLbl="alignNode1" presStyleIdx="14" presStyleCnt="21" custLinFactY="100000" custLinFactNeighborX="2236" custLinFactNeighborY="165895"/>
      <dgm:spPr/>
    </dgm:pt>
    <dgm:pt modelId="{F79C987E-C9FF-4E3F-9FE8-32B096DC6055}" type="pres">
      <dgm:prSet presAssocID="{9374E0D6-1A90-414A-B619-7E4B4D51712D}" presName="parallelogram2" presStyleLbl="alignNode1" presStyleIdx="15" presStyleCnt="21" custLinFactY="100000" custLinFactNeighborX="2236" custLinFactNeighborY="165895"/>
      <dgm:spPr/>
    </dgm:pt>
    <dgm:pt modelId="{D3BBBBE6-B88C-42A0-BCF6-F6A01A0271F8}" type="pres">
      <dgm:prSet presAssocID="{9374E0D6-1A90-414A-B619-7E4B4D51712D}" presName="parallelogram3" presStyleLbl="alignNode1" presStyleIdx="16" presStyleCnt="21" custLinFactY="100000" custLinFactNeighborX="2236" custLinFactNeighborY="165895"/>
      <dgm:spPr/>
    </dgm:pt>
    <dgm:pt modelId="{4C02DDC5-064F-48A7-9852-C83D24E31A7D}" type="pres">
      <dgm:prSet presAssocID="{9374E0D6-1A90-414A-B619-7E4B4D51712D}" presName="parallelogram4" presStyleLbl="alignNode1" presStyleIdx="17" presStyleCnt="21" custLinFactY="100000" custLinFactNeighborX="2236" custLinFactNeighborY="165895"/>
      <dgm:spPr/>
    </dgm:pt>
    <dgm:pt modelId="{3769255D-1FF5-42D5-B0A4-293DFCE52289}" type="pres">
      <dgm:prSet presAssocID="{9374E0D6-1A90-414A-B619-7E4B4D51712D}" presName="parallelogram5" presStyleLbl="alignNode1" presStyleIdx="18" presStyleCnt="21" custLinFactY="100000" custLinFactNeighborX="2236" custLinFactNeighborY="165895"/>
      <dgm:spPr/>
    </dgm:pt>
    <dgm:pt modelId="{6E82E0AA-6EF8-4BBF-9E6A-EAF031070705}" type="pres">
      <dgm:prSet presAssocID="{9374E0D6-1A90-414A-B619-7E4B4D51712D}" presName="parallelogram6" presStyleLbl="alignNode1" presStyleIdx="19" presStyleCnt="21" custLinFactY="100000" custLinFactNeighborX="2236" custLinFactNeighborY="165895"/>
      <dgm:spPr/>
    </dgm:pt>
    <dgm:pt modelId="{EB3B759C-2BC2-4BEA-BAB1-FAB8ACDC3BBB}" type="pres">
      <dgm:prSet presAssocID="{9374E0D6-1A90-414A-B619-7E4B4D51712D}" presName="parallelogram7" presStyleLbl="alignNode1" presStyleIdx="20" presStyleCnt="21" custLinFactY="100000" custLinFactNeighborX="2236" custLinFactNeighborY="165895"/>
      <dgm:spPr/>
    </dgm:pt>
  </dgm:ptLst>
  <dgm:cxnLst>
    <dgm:cxn modelId="{7BF0AF7A-389B-4457-8C0E-321F9B014D72}" type="presOf" srcId="{090B283C-3926-4CE5-87D6-2EE696E577E1}" destId="{E6C5F26B-C009-48E8-9881-521509CFE20A}" srcOrd="0" destOrd="0" presId="urn:microsoft.com/office/officeart/2008/layout/VerticalAccentList"/>
    <dgm:cxn modelId="{6A3C5EBA-350B-4519-9C95-FCE5C4B8045B}" type="presOf" srcId="{1738CE47-55C1-4B9C-B447-AF2FF8015026}" destId="{C6E5F4A3-2632-4A75-8D42-B9658D786712}" srcOrd="0" destOrd="0" presId="urn:microsoft.com/office/officeart/2008/layout/VerticalAccentList"/>
    <dgm:cxn modelId="{B26CBC92-691C-41F3-87C3-75BD60EB1F44}" type="presOf" srcId="{9374E0D6-1A90-414A-B619-7E4B4D51712D}" destId="{8AE9DE5E-262F-4DF1-A770-D6EEA87A1B38}" srcOrd="0" destOrd="0" presId="urn:microsoft.com/office/officeart/2008/layout/VerticalAccentList"/>
    <dgm:cxn modelId="{79431290-035D-46D1-98D1-AC957B78B491}" srcId="{090B283C-3926-4CE5-87D6-2EE696E577E1}" destId="{9374E0D6-1A90-414A-B619-7E4B4D51712D}" srcOrd="2" destOrd="0" parTransId="{08C835B7-1197-4357-AD8D-B8E56DE1C905}" sibTransId="{0C9C14E9-F645-4098-A744-57186FA3F700}"/>
    <dgm:cxn modelId="{734B517C-3CA1-4F2E-A12B-01B4A847A4C5}" srcId="{090B283C-3926-4CE5-87D6-2EE696E577E1}" destId="{1738CE47-55C1-4B9C-B447-AF2FF8015026}" srcOrd="1" destOrd="0" parTransId="{16B68A35-208E-4581-A58A-B9C6C15E0F91}" sibTransId="{CFD10ED6-9E3C-4C24-85C6-FFD7CF940512}"/>
    <dgm:cxn modelId="{F9FD9FEB-1280-4138-9DCE-A274C3B779BE}" type="presOf" srcId="{852DC265-AE53-4B72-9B2D-AEF0E53A884A}" destId="{BC9826B4-3879-4191-B721-DCC2488090DE}" srcOrd="0" destOrd="0" presId="urn:microsoft.com/office/officeart/2008/layout/VerticalAccentList"/>
    <dgm:cxn modelId="{35865358-5B88-4E8C-9588-ECD2DCF6B158}" srcId="{090B283C-3926-4CE5-87D6-2EE696E577E1}" destId="{852DC265-AE53-4B72-9B2D-AEF0E53A884A}" srcOrd="0" destOrd="0" parTransId="{24D75ADB-1375-438E-8E62-EDA1008F640D}" sibTransId="{52B01B2A-4878-45C3-85E1-858C382228E4}"/>
    <dgm:cxn modelId="{381BE06C-F710-4AE9-BC68-34903CD81D4A}" type="presParOf" srcId="{E6C5F26B-C009-48E8-9881-521509CFE20A}" destId="{7985C006-1690-4F1F-A72F-25E10BD52BF9}" srcOrd="0" destOrd="0" presId="urn:microsoft.com/office/officeart/2008/layout/VerticalAccentList"/>
    <dgm:cxn modelId="{412FC15A-9818-4260-9DD1-B036A09671ED}" type="presParOf" srcId="{7985C006-1690-4F1F-A72F-25E10BD52BF9}" destId="{BC9826B4-3879-4191-B721-DCC2488090DE}" srcOrd="0" destOrd="0" presId="urn:microsoft.com/office/officeart/2008/layout/VerticalAccentList"/>
    <dgm:cxn modelId="{77831D53-D71D-4946-B8CF-F8146588D20E}" type="presParOf" srcId="{E6C5F26B-C009-48E8-9881-521509CFE20A}" destId="{B3FF7EC1-7FDE-49C1-A987-92F5B52B850D}" srcOrd="1" destOrd="0" presId="urn:microsoft.com/office/officeart/2008/layout/VerticalAccentList"/>
    <dgm:cxn modelId="{3341B1D2-7943-48BB-ADAF-2101719021E0}" type="presParOf" srcId="{B3FF7EC1-7FDE-49C1-A987-92F5B52B850D}" destId="{E50D00C9-F0ED-4741-81B4-3276C8390D23}" srcOrd="0" destOrd="0" presId="urn:microsoft.com/office/officeart/2008/layout/VerticalAccentList"/>
    <dgm:cxn modelId="{0417E20F-B87E-4FED-ADB6-969DC1BF60A4}" type="presParOf" srcId="{B3FF7EC1-7FDE-49C1-A987-92F5B52B850D}" destId="{EE664918-F64F-4D0B-83F7-1CF046C14075}" srcOrd="1" destOrd="0" presId="urn:microsoft.com/office/officeart/2008/layout/VerticalAccentList"/>
    <dgm:cxn modelId="{1AF897C0-80C1-4A5E-B1C0-7FD5DEE2976C}" type="presParOf" srcId="{B3FF7EC1-7FDE-49C1-A987-92F5B52B850D}" destId="{5F7894F6-CB92-462D-A54A-3E326E1E8DA5}" srcOrd="2" destOrd="0" presId="urn:microsoft.com/office/officeart/2008/layout/VerticalAccentList"/>
    <dgm:cxn modelId="{E46F302B-95C4-4122-A92A-0F659DEBAA6D}" type="presParOf" srcId="{B3FF7EC1-7FDE-49C1-A987-92F5B52B850D}" destId="{BACFAA15-B485-49BC-8197-B6BB6EE7B747}" srcOrd="3" destOrd="0" presId="urn:microsoft.com/office/officeart/2008/layout/VerticalAccentList"/>
    <dgm:cxn modelId="{16ABA54D-85AE-450E-B319-9B12E75ACEC0}" type="presParOf" srcId="{B3FF7EC1-7FDE-49C1-A987-92F5B52B850D}" destId="{252979FA-68E7-4BFB-89CF-49A0C3BC4574}" srcOrd="4" destOrd="0" presId="urn:microsoft.com/office/officeart/2008/layout/VerticalAccentList"/>
    <dgm:cxn modelId="{ABE35F99-AAD9-4C39-8928-5B65997D2096}" type="presParOf" srcId="{B3FF7EC1-7FDE-49C1-A987-92F5B52B850D}" destId="{279D55E7-BD56-4B9C-A203-B89586F1A8C4}" srcOrd="5" destOrd="0" presId="urn:microsoft.com/office/officeart/2008/layout/VerticalAccentList"/>
    <dgm:cxn modelId="{882FEBC2-A945-4734-B5F1-AEE56B4F0F6F}" type="presParOf" srcId="{B3FF7EC1-7FDE-49C1-A987-92F5B52B850D}" destId="{6A9934D9-FB7B-4199-8F15-8D6DE2DDCE99}" srcOrd="6" destOrd="0" presId="urn:microsoft.com/office/officeart/2008/layout/VerticalAccentList"/>
    <dgm:cxn modelId="{1ABE936C-9788-4B56-BEC3-07A0F428961C}" type="presParOf" srcId="{E6C5F26B-C009-48E8-9881-521509CFE20A}" destId="{A51331CD-9D24-4206-AD6E-714E15FCD523}" srcOrd="2" destOrd="0" presId="urn:microsoft.com/office/officeart/2008/layout/VerticalAccentList"/>
    <dgm:cxn modelId="{A3D59E4A-388B-4568-BCEE-BED7998A1698}" type="presParOf" srcId="{E6C5F26B-C009-48E8-9881-521509CFE20A}" destId="{1A65D49D-987E-4603-8670-7D79FB01EE1C}" srcOrd="3" destOrd="0" presId="urn:microsoft.com/office/officeart/2008/layout/VerticalAccentList"/>
    <dgm:cxn modelId="{938FD5AB-4CD5-4569-8129-047FC342390B}" type="presParOf" srcId="{1A65D49D-987E-4603-8670-7D79FB01EE1C}" destId="{C6E5F4A3-2632-4A75-8D42-B9658D786712}" srcOrd="0" destOrd="0" presId="urn:microsoft.com/office/officeart/2008/layout/VerticalAccentList"/>
    <dgm:cxn modelId="{89005FA9-1C4C-4B9A-ADF1-3EDE2F9B525A}" type="presParOf" srcId="{E6C5F26B-C009-48E8-9881-521509CFE20A}" destId="{9C625E5E-4E59-4454-B877-D6B7E5109A12}" srcOrd="4" destOrd="0" presId="urn:microsoft.com/office/officeart/2008/layout/VerticalAccentList"/>
    <dgm:cxn modelId="{E1EE7F61-D898-46E3-87E4-9DA5DB47BF28}" type="presParOf" srcId="{9C625E5E-4E59-4454-B877-D6B7E5109A12}" destId="{7D5C6E11-1EC7-498E-B2B9-AEBBDE03322D}" srcOrd="0" destOrd="0" presId="urn:microsoft.com/office/officeart/2008/layout/VerticalAccentList"/>
    <dgm:cxn modelId="{73D2BE08-E225-4188-B2F9-089F71F38744}" type="presParOf" srcId="{9C625E5E-4E59-4454-B877-D6B7E5109A12}" destId="{C4C0DC46-9F94-465C-8B01-D2EEAA3EACA7}" srcOrd="1" destOrd="0" presId="urn:microsoft.com/office/officeart/2008/layout/VerticalAccentList"/>
    <dgm:cxn modelId="{FEB31B61-1298-4861-9861-500BA15A614B}" type="presParOf" srcId="{9C625E5E-4E59-4454-B877-D6B7E5109A12}" destId="{1BAAC5DD-5316-4970-91F2-D9B81082AB0C}" srcOrd="2" destOrd="0" presId="urn:microsoft.com/office/officeart/2008/layout/VerticalAccentList"/>
    <dgm:cxn modelId="{42CA1604-308A-4222-B52D-6A8AB0BC113F}" type="presParOf" srcId="{9C625E5E-4E59-4454-B877-D6B7E5109A12}" destId="{DB1CA2C0-1C28-4224-B42D-0F17B367584A}" srcOrd="3" destOrd="0" presId="urn:microsoft.com/office/officeart/2008/layout/VerticalAccentList"/>
    <dgm:cxn modelId="{204BEBB5-0BB4-4F67-A70B-6DC35D88022C}" type="presParOf" srcId="{9C625E5E-4E59-4454-B877-D6B7E5109A12}" destId="{3BE45413-A843-4DCE-941C-AB26117822E1}" srcOrd="4" destOrd="0" presId="urn:microsoft.com/office/officeart/2008/layout/VerticalAccentList"/>
    <dgm:cxn modelId="{E7CCC087-5041-411F-9233-D3B50B286B81}" type="presParOf" srcId="{9C625E5E-4E59-4454-B877-D6B7E5109A12}" destId="{D7E63220-1BDA-4BD7-ADAE-A0B214806FF2}" srcOrd="5" destOrd="0" presId="urn:microsoft.com/office/officeart/2008/layout/VerticalAccentList"/>
    <dgm:cxn modelId="{66EE4804-3B7E-4019-8DD2-461FC54D8D28}" type="presParOf" srcId="{9C625E5E-4E59-4454-B877-D6B7E5109A12}" destId="{0D8ABA2B-1087-4913-B1FD-EA3A67C45022}" srcOrd="6" destOrd="0" presId="urn:microsoft.com/office/officeart/2008/layout/VerticalAccentList"/>
    <dgm:cxn modelId="{1CF1C175-6185-4CDE-8DC8-AA68CBECC34A}" type="presParOf" srcId="{E6C5F26B-C009-48E8-9881-521509CFE20A}" destId="{4A8EA645-FB27-472D-9702-335FBF64F196}" srcOrd="5" destOrd="0" presId="urn:microsoft.com/office/officeart/2008/layout/VerticalAccentList"/>
    <dgm:cxn modelId="{5490EDEB-C499-46A9-BA8E-101FA93A46C5}" type="presParOf" srcId="{E6C5F26B-C009-48E8-9881-521509CFE20A}" destId="{74C53C22-0406-4E31-9FC4-74C62B387B95}" srcOrd="6" destOrd="0" presId="urn:microsoft.com/office/officeart/2008/layout/VerticalAccentList"/>
    <dgm:cxn modelId="{0BF9BFEF-2A7D-441F-83FF-F5004252C235}" type="presParOf" srcId="{74C53C22-0406-4E31-9FC4-74C62B387B95}" destId="{8AE9DE5E-262F-4DF1-A770-D6EEA87A1B38}" srcOrd="0" destOrd="0" presId="urn:microsoft.com/office/officeart/2008/layout/VerticalAccentList"/>
    <dgm:cxn modelId="{9DD45CE2-2FEE-40BD-975F-C9126A82AC3C}" type="presParOf" srcId="{E6C5F26B-C009-48E8-9881-521509CFE20A}" destId="{CF585875-DA57-4D16-8CF2-CFBBAA00358A}" srcOrd="7" destOrd="0" presId="urn:microsoft.com/office/officeart/2008/layout/VerticalAccentList"/>
    <dgm:cxn modelId="{86E9C774-0973-4ED3-AE1E-F41E40E71B54}" type="presParOf" srcId="{CF585875-DA57-4D16-8CF2-CFBBAA00358A}" destId="{E99B55F1-91E9-45F1-93BB-485C7AA5AB30}" srcOrd="0" destOrd="0" presId="urn:microsoft.com/office/officeart/2008/layout/VerticalAccentList"/>
    <dgm:cxn modelId="{5229A10D-EF80-4BC0-B098-E0457AED8B8C}" type="presParOf" srcId="{CF585875-DA57-4D16-8CF2-CFBBAA00358A}" destId="{F79C987E-C9FF-4E3F-9FE8-32B096DC6055}" srcOrd="1" destOrd="0" presId="urn:microsoft.com/office/officeart/2008/layout/VerticalAccentList"/>
    <dgm:cxn modelId="{C8CA3631-A943-4EFA-8849-DF75F3662671}" type="presParOf" srcId="{CF585875-DA57-4D16-8CF2-CFBBAA00358A}" destId="{D3BBBBE6-B88C-42A0-BCF6-F6A01A0271F8}" srcOrd="2" destOrd="0" presId="urn:microsoft.com/office/officeart/2008/layout/VerticalAccentList"/>
    <dgm:cxn modelId="{C88AF13E-BCC9-4447-BCDE-56F5C57B472A}" type="presParOf" srcId="{CF585875-DA57-4D16-8CF2-CFBBAA00358A}" destId="{4C02DDC5-064F-48A7-9852-C83D24E31A7D}" srcOrd="3" destOrd="0" presId="urn:microsoft.com/office/officeart/2008/layout/VerticalAccentList"/>
    <dgm:cxn modelId="{2D2A1FD7-E0E7-4077-9BB1-36B99B70F217}" type="presParOf" srcId="{CF585875-DA57-4D16-8CF2-CFBBAA00358A}" destId="{3769255D-1FF5-42D5-B0A4-293DFCE52289}" srcOrd="4" destOrd="0" presId="urn:microsoft.com/office/officeart/2008/layout/VerticalAccentList"/>
    <dgm:cxn modelId="{65D94289-BE5F-4AAB-B05A-DACF3ACBC45E}" type="presParOf" srcId="{CF585875-DA57-4D16-8CF2-CFBBAA00358A}" destId="{6E82E0AA-6EF8-4BBF-9E6A-EAF031070705}" srcOrd="5" destOrd="0" presId="urn:microsoft.com/office/officeart/2008/layout/VerticalAccentList"/>
    <dgm:cxn modelId="{106FBB99-FF20-4628-AA95-D266CB44F2A0}" type="presParOf" srcId="{CF585875-DA57-4D16-8CF2-CFBBAA00358A}" destId="{EB3B759C-2BC2-4BEA-BAB1-FAB8ACDC3BBB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D6E93BF-1EF5-4FF6-9F87-4594DCFD526D}" type="doc">
      <dgm:prSet loTypeId="urn:microsoft.com/office/officeart/2009/3/layout/HorizontalOrganizationChart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952BD837-1D02-4C8A-8B2B-E11FF184A190}">
      <dgm:prSet phldrT="[Text]" custT="1"/>
      <dgm:spPr/>
      <dgm:t>
        <a:bodyPr/>
        <a:lstStyle/>
        <a:p>
          <a:r>
            <a:rPr lang="en-US" sz="2800" dirty="0" err="1"/>
            <a:t>Pengawas</a:t>
          </a:r>
          <a:r>
            <a:rPr lang="en-US" sz="2800" dirty="0"/>
            <a:t> </a:t>
          </a:r>
          <a:r>
            <a:rPr lang="en-US" sz="2800" dirty="0" err="1"/>
            <a:t>melakukan</a:t>
          </a:r>
          <a:r>
            <a:rPr lang="en-US" sz="2800" dirty="0"/>
            <a:t> </a:t>
          </a:r>
          <a:r>
            <a:rPr lang="en-US" sz="2800" dirty="0" err="1"/>
            <a:t>penertiban</a:t>
          </a:r>
          <a:r>
            <a:rPr lang="en-US" sz="2800" dirty="0"/>
            <a:t> APK </a:t>
          </a:r>
          <a:r>
            <a:rPr lang="en-US" sz="2800" dirty="0" err="1"/>
            <a:t>dengan</a:t>
          </a:r>
          <a:r>
            <a:rPr lang="en-US" sz="2800" dirty="0"/>
            <a:t> </a:t>
          </a:r>
          <a:r>
            <a:rPr lang="en-US" sz="2800" dirty="0" err="1"/>
            <a:t>cara</a:t>
          </a:r>
          <a:r>
            <a:rPr lang="en-US" sz="2800" dirty="0"/>
            <a:t>:</a:t>
          </a:r>
        </a:p>
      </dgm:t>
    </dgm:pt>
    <dgm:pt modelId="{3FD0A716-53D0-456D-9A62-354B6E3114AF}" type="parTrans" cxnId="{47781B2B-E68B-4CAD-8379-D058809562E7}">
      <dgm:prSet/>
      <dgm:spPr/>
      <dgm:t>
        <a:bodyPr/>
        <a:lstStyle/>
        <a:p>
          <a:endParaRPr lang="en-US"/>
        </a:p>
      </dgm:t>
    </dgm:pt>
    <dgm:pt modelId="{06A2E1CA-63AA-4DB8-A1A1-7701F5DB6CF0}" type="sibTrans" cxnId="{47781B2B-E68B-4CAD-8379-D058809562E7}">
      <dgm:prSet/>
      <dgm:spPr/>
      <dgm:t>
        <a:bodyPr/>
        <a:lstStyle/>
        <a:p>
          <a:endParaRPr lang="en-US"/>
        </a:p>
      </dgm:t>
    </dgm:pt>
    <dgm:pt modelId="{DA17B41A-CE43-42F5-AB90-998EF2B524E1}">
      <dgm:prSet phldrT="[Text]" custT="1"/>
      <dgm:spPr/>
      <dgm:t>
        <a:bodyPr/>
        <a:lstStyle/>
        <a:p>
          <a:r>
            <a:rPr lang="en-US" sz="1600" dirty="0" err="1"/>
            <a:t>Mengirimkan</a:t>
          </a:r>
          <a:r>
            <a:rPr lang="en-US" sz="1600" dirty="0"/>
            <a:t> </a:t>
          </a:r>
          <a:r>
            <a:rPr lang="en-US" sz="1600" dirty="0" err="1"/>
            <a:t>surat</a:t>
          </a:r>
          <a:r>
            <a:rPr lang="en-US" sz="1600" dirty="0"/>
            <a:t> </a:t>
          </a:r>
          <a:r>
            <a:rPr lang="en-US" sz="1600" dirty="0" err="1"/>
            <a:t>peringatan</a:t>
          </a:r>
          <a:r>
            <a:rPr lang="en-US" sz="1600" dirty="0"/>
            <a:t> </a:t>
          </a:r>
          <a:r>
            <a:rPr lang="en-US" sz="1600" dirty="0" err="1"/>
            <a:t>penertiban</a:t>
          </a:r>
          <a:r>
            <a:rPr lang="en-US" sz="1600" dirty="0"/>
            <a:t> </a:t>
          </a:r>
          <a:r>
            <a:rPr lang="en-US" sz="1600" dirty="0" err="1"/>
            <a:t>kepada</a:t>
          </a:r>
          <a:r>
            <a:rPr lang="en-US" sz="1600" dirty="0"/>
            <a:t> </a:t>
          </a:r>
          <a:r>
            <a:rPr lang="en-US" sz="1600" dirty="0" err="1"/>
            <a:t>Peserta</a:t>
          </a:r>
          <a:r>
            <a:rPr lang="en-US" sz="1600" dirty="0"/>
            <a:t> </a:t>
          </a:r>
          <a:r>
            <a:rPr lang="en-US" sz="1600" dirty="0" err="1"/>
            <a:t>Pemilu</a:t>
          </a:r>
          <a:r>
            <a:rPr lang="en-US" sz="1600" dirty="0"/>
            <a:t> </a:t>
          </a:r>
          <a:r>
            <a:rPr lang="en-US" sz="1600" dirty="0" err="1"/>
            <a:t>maksimal</a:t>
          </a:r>
          <a:r>
            <a:rPr lang="en-US" sz="1600" dirty="0"/>
            <a:t> 1x24 jam</a:t>
          </a:r>
        </a:p>
      </dgm:t>
    </dgm:pt>
    <dgm:pt modelId="{8A035C5D-A121-49BC-98E1-274FB05848F2}" type="parTrans" cxnId="{5477BD03-5DD7-49E2-8894-40E4C9C881F5}">
      <dgm:prSet/>
      <dgm:spPr/>
      <dgm:t>
        <a:bodyPr/>
        <a:lstStyle/>
        <a:p>
          <a:endParaRPr lang="en-US"/>
        </a:p>
      </dgm:t>
    </dgm:pt>
    <dgm:pt modelId="{BECBF020-11C7-4AFA-8D2A-66497375D4E4}" type="sibTrans" cxnId="{5477BD03-5DD7-49E2-8894-40E4C9C881F5}">
      <dgm:prSet/>
      <dgm:spPr/>
      <dgm:t>
        <a:bodyPr/>
        <a:lstStyle/>
        <a:p>
          <a:endParaRPr lang="en-US"/>
        </a:p>
      </dgm:t>
    </dgm:pt>
    <dgm:pt modelId="{BAB7D188-D3F4-45A3-A1DB-DCDA7249ACBC}">
      <dgm:prSet phldrT="[Text]" custT="1"/>
      <dgm:spPr/>
      <dgm:t>
        <a:bodyPr/>
        <a:lstStyle/>
        <a:p>
          <a:r>
            <a:rPr lang="en-US" sz="1600" dirty="0" err="1"/>
            <a:t>Berkoordinasi</a:t>
          </a:r>
          <a:r>
            <a:rPr lang="en-US" sz="1600" dirty="0"/>
            <a:t> </a:t>
          </a:r>
          <a:r>
            <a:rPr lang="en-US" sz="1600" dirty="0" err="1"/>
            <a:t>dengan</a:t>
          </a:r>
          <a:r>
            <a:rPr lang="en-US" sz="1600" dirty="0"/>
            <a:t> </a:t>
          </a:r>
          <a:r>
            <a:rPr lang="en-US" sz="1600" dirty="0" err="1"/>
            <a:t>Satpol</a:t>
          </a:r>
          <a:r>
            <a:rPr lang="en-US" sz="1600" dirty="0"/>
            <a:t> PP </a:t>
          </a:r>
          <a:r>
            <a:rPr lang="en-US" sz="1600" dirty="0" err="1"/>
            <a:t>dalam</a:t>
          </a:r>
          <a:r>
            <a:rPr lang="en-US" sz="1600" dirty="0"/>
            <a:t> </a:t>
          </a:r>
          <a:r>
            <a:rPr lang="en-US" sz="1600" dirty="0" err="1"/>
            <a:t>melakukan</a:t>
          </a:r>
          <a:r>
            <a:rPr lang="en-US" sz="1600" dirty="0"/>
            <a:t> </a:t>
          </a:r>
          <a:r>
            <a:rPr lang="en-US" sz="1600" dirty="0" err="1"/>
            <a:t>penertiban</a:t>
          </a:r>
          <a:endParaRPr lang="en-US" sz="1600" dirty="0"/>
        </a:p>
      </dgm:t>
    </dgm:pt>
    <dgm:pt modelId="{E49D7235-824A-4CC9-A07B-DF57F9FBCEAF}" type="parTrans" cxnId="{891E31CE-DBB9-4152-8224-26A069FB0EF7}">
      <dgm:prSet/>
      <dgm:spPr/>
      <dgm:t>
        <a:bodyPr/>
        <a:lstStyle/>
        <a:p>
          <a:endParaRPr lang="en-US"/>
        </a:p>
      </dgm:t>
    </dgm:pt>
    <dgm:pt modelId="{417FA8D7-F570-4BE8-8530-65A3FA8CA2B1}" type="sibTrans" cxnId="{891E31CE-DBB9-4152-8224-26A069FB0EF7}">
      <dgm:prSet/>
      <dgm:spPr/>
      <dgm:t>
        <a:bodyPr/>
        <a:lstStyle/>
        <a:p>
          <a:endParaRPr lang="en-US"/>
        </a:p>
      </dgm:t>
    </dgm:pt>
    <dgm:pt modelId="{83A873B7-D9B8-4EAD-ABE0-5FD3B6638EE7}">
      <dgm:prSet phldrT="[Text]" custT="1"/>
      <dgm:spPr/>
      <dgm:t>
        <a:bodyPr/>
        <a:lstStyle/>
        <a:p>
          <a:r>
            <a:rPr lang="en-US" sz="1600" dirty="0" err="1"/>
            <a:t>Memberikan</a:t>
          </a:r>
          <a:r>
            <a:rPr lang="en-US" sz="1600" dirty="0"/>
            <a:t> </a:t>
          </a:r>
          <a:r>
            <a:rPr lang="en-US" sz="1600" dirty="0" err="1"/>
            <a:t>tanda</a:t>
          </a:r>
          <a:r>
            <a:rPr lang="en-US" sz="1600" dirty="0"/>
            <a:t> </a:t>
          </a:r>
          <a:r>
            <a:rPr lang="en-US" sz="1600" dirty="0" err="1"/>
            <a:t>dan</a:t>
          </a:r>
          <a:r>
            <a:rPr lang="en-US" sz="1600" dirty="0"/>
            <a:t>/</a:t>
          </a:r>
          <a:r>
            <a:rPr lang="en-US" sz="1600" dirty="0" err="1"/>
            <a:t>atau</a:t>
          </a:r>
          <a:r>
            <a:rPr lang="en-US" sz="1600" dirty="0"/>
            <a:t> </a:t>
          </a:r>
          <a:r>
            <a:rPr lang="en-US" sz="1600" dirty="0" err="1"/>
            <a:t>informasi</a:t>
          </a:r>
          <a:r>
            <a:rPr lang="en-US" sz="1600" dirty="0"/>
            <a:t> </a:t>
          </a:r>
          <a:r>
            <a:rPr lang="en-US" sz="1600" dirty="0" err="1"/>
            <a:t>sebagai</a:t>
          </a:r>
          <a:r>
            <a:rPr lang="en-US" sz="1600" dirty="0"/>
            <a:t> </a:t>
          </a:r>
          <a:r>
            <a:rPr lang="en-US" sz="1600" dirty="0" err="1"/>
            <a:t>bentuk</a:t>
          </a:r>
          <a:r>
            <a:rPr lang="en-US" sz="1600" dirty="0"/>
            <a:t> </a:t>
          </a:r>
          <a:r>
            <a:rPr lang="en-US" sz="1600" dirty="0" err="1"/>
            <a:t>peringatan</a:t>
          </a:r>
          <a:r>
            <a:rPr lang="en-US" sz="1600" dirty="0"/>
            <a:t> </a:t>
          </a:r>
        </a:p>
      </dgm:t>
    </dgm:pt>
    <dgm:pt modelId="{ED9D2C2C-A733-404C-B71E-D3200525766A}" type="parTrans" cxnId="{2EBC8115-4F9C-4D11-8309-792F2974DFF2}">
      <dgm:prSet/>
      <dgm:spPr/>
      <dgm:t>
        <a:bodyPr/>
        <a:lstStyle/>
        <a:p>
          <a:endParaRPr lang="en-US"/>
        </a:p>
      </dgm:t>
    </dgm:pt>
    <dgm:pt modelId="{A47E69FB-EBBB-4F4E-B6FC-E2DBD8E11970}" type="sibTrans" cxnId="{2EBC8115-4F9C-4D11-8309-792F2974DFF2}">
      <dgm:prSet/>
      <dgm:spPr/>
      <dgm:t>
        <a:bodyPr/>
        <a:lstStyle/>
        <a:p>
          <a:endParaRPr lang="en-US"/>
        </a:p>
      </dgm:t>
    </dgm:pt>
    <dgm:pt modelId="{B54D65D0-872B-480D-B092-2C8690DEADC5}">
      <dgm:prSet phldrT="[Text]" custT="1"/>
      <dgm:spPr/>
      <dgm:t>
        <a:bodyPr/>
        <a:lstStyle/>
        <a:p>
          <a:r>
            <a:rPr lang="en-US" sz="1600" dirty="0" err="1"/>
            <a:t>Melakukan</a:t>
          </a:r>
          <a:r>
            <a:rPr lang="en-US" sz="1600" dirty="0"/>
            <a:t> </a:t>
          </a:r>
          <a:r>
            <a:rPr lang="en-US" sz="1600" dirty="0" err="1"/>
            <a:t>penertiban</a:t>
          </a:r>
          <a:r>
            <a:rPr lang="en-US" sz="1600" dirty="0"/>
            <a:t> </a:t>
          </a:r>
          <a:r>
            <a:rPr lang="en-US" sz="1600" dirty="0" err="1"/>
            <a:t>maksimal</a:t>
          </a:r>
          <a:r>
            <a:rPr lang="en-US" sz="1600" dirty="0"/>
            <a:t> 3 </a:t>
          </a:r>
          <a:r>
            <a:rPr lang="en-US" sz="1600" dirty="0" err="1"/>
            <a:t>hari</a:t>
          </a:r>
          <a:r>
            <a:rPr lang="en-US" sz="1600" dirty="0"/>
            <a:t> </a:t>
          </a:r>
          <a:r>
            <a:rPr lang="en-US" sz="1600" dirty="0" err="1"/>
            <a:t>kerja</a:t>
          </a:r>
          <a:r>
            <a:rPr lang="en-US" sz="1600" dirty="0"/>
            <a:t> </a:t>
          </a:r>
          <a:r>
            <a:rPr lang="en-US" sz="1600" dirty="0" err="1"/>
            <a:t>setelah</a:t>
          </a:r>
          <a:r>
            <a:rPr lang="en-US" sz="1600" dirty="0"/>
            <a:t> </a:t>
          </a:r>
          <a:r>
            <a:rPr lang="en-US" sz="1600" dirty="0" err="1"/>
            <a:t>peringatan</a:t>
          </a:r>
          <a:r>
            <a:rPr lang="en-US" sz="1600" dirty="0"/>
            <a:t> </a:t>
          </a:r>
          <a:r>
            <a:rPr lang="en-US" sz="1600" dirty="0" err="1"/>
            <a:t>penertiban</a:t>
          </a:r>
          <a:endParaRPr lang="en-US" sz="1600" dirty="0"/>
        </a:p>
      </dgm:t>
    </dgm:pt>
    <dgm:pt modelId="{842FC612-5FEB-405D-918F-78CC46AAFE10}" type="parTrans" cxnId="{FF815D6A-532E-41F4-9848-7B9C6743442E}">
      <dgm:prSet/>
      <dgm:spPr/>
      <dgm:t>
        <a:bodyPr/>
        <a:lstStyle/>
        <a:p>
          <a:endParaRPr lang="en-US"/>
        </a:p>
      </dgm:t>
    </dgm:pt>
    <dgm:pt modelId="{3E5A82BA-8A3F-4840-8AFB-6C2F21C0A664}" type="sibTrans" cxnId="{FF815D6A-532E-41F4-9848-7B9C6743442E}">
      <dgm:prSet/>
      <dgm:spPr/>
      <dgm:t>
        <a:bodyPr/>
        <a:lstStyle/>
        <a:p>
          <a:endParaRPr lang="en-US"/>
        </a:p>
      </dgm:t>
    </dgm:pt>
    <dgm:pt modelId="{F4F3D568-7F93-4896-BAD4-03E32F2267DA}">
      <dgm:prSet phldrT="[Text]" custT="1"/>
      <dgm:spPr/>
      <dgm:t>
        <a:bodyPr/>
        <a:lstStyle/>
        <a:p>
          <a:r>
            <a:rPr lang="en-US" sz="1600" dirty="0" err="1"/>
            <a:t>Terhadap</a:t>
          </a:r>
          <a:r>
            <a:rPr lang="en-US" sz="1600" dirty="0"/>
            <a:t> AP </a:t>
          </a:r>
          <a:r>
            <a:rPr lang="en-US" sz="1600" dirty="0" err="1"/>
            <a:t>dan</a:t>
          </a:r>
          <a:r>
            <a:rPr lang="en-US" sz="1600" dirty="0"/>
            <a:t> APK yang </a:t>
          </a:r>
          <a:r>
            <a:rPr lang="en-US" sz="1600" dirty="0" err="1"/>
            <a:t>ditertibkan</a:t>
          </a:r>
          <a:r>
            <a:rPr lang="en-US" sz="1600" dirty="0"/>
            <a:t> </a:t>
          </a:r>
          <a:r>
            <a:rPr lang="en-US" sz="1600" dirty="0" err="1"/>
            <a:t>oleh</a:t>
          </a:r>
          <a:r>
            <a:rPr lang="en-US" sz="1600" dirty="0"/>
            <a:t> </a:t>
          </a:r>
          <a:r>
            <a:rPr lang="en-US" sz="1600" dirty="0" err="1"/>
            <a:t>pengawas</a:t>
          </a:r>
          <a:r>
            <a:rPr lang="en-US" sz="1600" dirty="0"/>
            <a:t> </a:t>
          </a:r>
          <a:r>
            <a:rPr lang="en-US" sz="1600" dirty="0" err="1"/>
            <a:t>pemilu</a:t>
          </a:r>
          <a:r>
            <a:rPr lang="en-US" sz="1600" dirty="0"/>
            <a:t> </a:t>
          </a:r>
          <a:r>
            <a:rPr lang="en-US" sz="1600" dirty="0" err="1"/>
            <a:t>dapat</a:t>
          </a:r>
          <a:r>
            <a:rPr lang="id-ID" sz="1600" dirty="0"/>
            <a:t> disimpan </a:t>
          </a:r>
          <a:r>
            <a:rPr lang="en-US" sz="1600" dirty="0" err="1"/>
            <a:t>atau</a:t>
          </a:r>
          <a:r>
            <a:rPr lang="id-ID" sz="1600" dirty="0"/>
            <a:t> dikembalikan ke peserta Pemilu jika diminta oleh peserta Pemilu.</a:t>
          </a:r>
          <a:endParaRPr lang="en-US" sz="1600" dirty="0"/>
        </a:p>
      </dgm:t>
    </dgm:pt>
    <dgm:pt modelId="{42FA5AEA-1A2B-4777-A4EC-F6A852249B19}" type="parTrans" cxnId="{6AE7698B-E1D6-44F4-9BB1-CB7CCF900FEC}">
      <dgm:prSet/>
      <dgm:spPr/>
      <dgm:t>
        <a:bodyPr/>
        <a:lstStyle/>
        <a:p>
          <a:endParaRPr lang="en-US"/>
        </a:p>
      </dgm:t>
    </dgm:pt>
    <dgm:pt modelId="{3519D950-60D5-4D16-842A-BE388232A397}" type="sibTrans" cxnId="{6AE7698B-E1D6-44F4-9BB1-CB7CCF900FEC}">
      <dgm:prSet/>
      <dgm:spPr/>
      <dgm:t>
        <a:bodyPr/>
        <a:lstStyle/>
        <a:p>
          <a:endParaRPr lang="en-US"/>
        </a:p>
      </dgm:t>
    </dgm:pt>
    <dgm:pt modelId="{2BAB7D1F-8B38-4918-9B67-4539132CA7E3}">
      <dgm:prSet phldrT="[Text]" custT="1"/>
      <dgm:spPr/>
      <dgm:t>
        <a:bodyPr/>
        <a:lstStyle/>
        <a:p>
          <a:r>
            <a:rPr lang="en-US" sz="1600" dirty="0" err="1"/>
            <a:t>Pengawas</a:t>
          </a:r>
          <a:r>
            <a:rPr lang="en-US" sz="1600" dirty="0"/>
            <a:t> </a:t>
          </a:r>
          <a:r>
            <a:rPr lang="en-US" sz="1600" dirty="0" err="1"/>
            <a:t>dapat</a:t>
          </a:r>
          <a:r>
            <a:rPr lang="en-US" sz="1600" dirty="0"/>
            <a:t> </a:t>
          </a:r>
          <a:r>
            <a:rPr lang="en-US" sz="1600" dirty="0" err="1"/>
            <a:t>menindak</a:t>
          </a:r>
          <a:r>
            <a:rPr lang="en-US" sz="1600" dirty="0"/>
            <a:t> </a:t>
          </a:r>
          <a:r>
            <a:rPr lang="en-US" sz="1600" dirty="0" err="1"/>
            <a:t>langsung</a:t>
          </a:r>
          <a:r>
            <a:rPr lang="en-US" sz="1600" dirty="0"/>
            <a:t> </a:t>
          </a:r>
          <a:r>
            <a:rPr lang="en-US" sz="1600" dirty="0" err="1"/>
            <a:t>penertiban</a:t>
          </a:r>
          <a:r>
            <a:rPr lang="id-ID" sz="1600" dirty="0"/>
            <a:t> dan berusaha untuk tidak melakukan perusakan terhadap AP dan APK yang melanggar</a:t>
          </a:r>
          <a:endParaRPr lang="en-US" sz="1600" dirty="0"/>
        </a:p>
      </dgm:t>
    </dgm:pt>
    <dgm:pt modelId="{5B165283-3343-40D5-99FB-A369B8301BEA}" type="parTrans" cxnId="{3115BF52-BA5A-4021-B1DE-6BF0D6C95970}">
      <dgm:prSet/>
      <dgm:spPr/>
      <dgm:t>
        <a:bodyPr/>
        <a:lstStyle/>
        <a:p>
          <a:endParaRPr lang="en-US"/>
        </a:p>
      </dgm:t>
    </dgm:pt>
    <dgm:pt modelId="{41616D3E-9AE6-4D2E-B11B-E9F9679FFD3C}" type="sibTrans" cxnId="{3115BF52-BA5A-4021-B1DE-6BF0D6C95970}">
      <dgm:prSet/>
      <dgm:spPr/>
      <dgm:t>
        <a:bodyPr/>
        <a:lstStyle/>
        <a:p>
          <a:endParaRPr lang="en-US"/>
        </a:p>
      </dgm:t>
    </dgm:pt>
    <dgm:pt modelId="{666A0123-2330-498E-ACCA-593451B469FE}" type="pres">
      <dgm:prSet presAssocID="{ED6E93BF-1EF5-4FF6-9F87-4594DCFD526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766B4DE9-F057-4F64-94DD-E712A1C3265E}" type="pres">
      <dgm:prSet presAssocID="{952BD837-1D02-4C8A-8B2B-E11FF184A190}" presName="hierRoot1" presStyleCnt="0">
        <dgm:presLayoutVars>
          <dgm:hierBranch val="init"/>
        </dgm:presLayoutVars>
      </dgm:prSet>
      <dgm:spPr/>
    </dgm:pt>
    <dgm:pt modelId="{71ACB801-6574-4185-897D-9FBCCE2C6D41}" type="pres">
      <dgm:prSet presAssocID="{952BD837-1D02-4C8A-8B2B-E11FF184A190}" presName="rootComposite1" presStyleCnt="0"/>
      <dgm:spPr/>
    </dgm:pt>
    <dgm:pt modelId="{0E44AADB-B6BD-4D9D-8640-2CD33147F850}" type="pres">
      <dgm:prSet presAssocID="{952BD837-1D02-4C8A-8B2B-E11FF184A190}" presName="rootText1" presStyleLbl="node0" presStyleIdx="0" presStyleCnt="1" custScaleX="162964" custScaleY="409859" custLinFactNeighborX="-23612" custLinFactNeighborY="3435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9B6A98BE-1B27-48E6-BD73-AAF8E9E8EC33}" type="pres">
      <dgm:prSet presAssocID="{952BD837-1D02-4C8A-8B2B-E11FF184A190}" presName="rootConnector1" presStyleLbl="node1" presStyleIdx="0" presStyleCnt="0"/>
      <dgm:spPr/>
      <dgm:t>
        <a:bodyPr/>
        <a:lstStyle/>
        <a:p>
          <a:endParaRPr lang="en-GB"/>
        </a:p>
      </dgm:t>
    </dgm:pt>
    <dgm:pt modelId="{48110934-0B4A-4273-9CFB-756FA88D9AEC}" type="pres">
      <dgm:prSet presAssocID="{952BD837-1D02-4C8A-8B2B-E11FF184A190}" presName="hierChild2" presStyleCnt="0"/>
      <dgm:spPr/>
    </dgm:pt>
    <dgm:pt modelId="{265F642B-97C2-4164-8474-BA9066F2AD38}" type="pres">
      <dgm:prSet presAssocID="{8A035C5D-A121-49BC-98E1-274FB05848F2}" presName="Name64" presStyleLbl="parChTrans1D2" presStyleIdx="0" presStyleCnt="6"/>
      <dgm:spPr/>
      <dgm:t>
        <a:bodyPr/>
        <a:lstStyle/>
        <a:p>
          <a:endParaRPr lang="en-GB"/>
        </a:p>
      </dgm:t>
    </dgm:pt>
    <dgm:pt modelId="{BDC7E211-FB30-4B00-A3C9-F383C454686C}" type="pres">
      <dgm:prSet presAssocID="{DA17B41A-CE43-42F5-AB90-998EF2B524E1}" presName="hierRoot2" presStyleCnt="0">
        <dgm:presLayoutVars>
          <dgm:hierBranch val="init"/>
        </dgm:presLayoutVars>
      </dgm:prSet>
      <dgm:spPr/>
    </dgm:pt>
    <dgm:pt modelId="{E5971632-CE7C-4C9F-8F10-FD5F4BD25542}" type="pres">
      <dgm:prSet presAssocID="{DA17B41A-CE43-42F5-AB90-998EF2B524E1}" presName="rootComposite" presStyleCnt="0"/>
      <dgm:spPr/>
    </dgm:pt>
    <dgm:pt modelId="{549560CE-9C21-49A6-9D26-81A87B8A0998}" type="pres">
      <dgm:prSet presAssocID="{DA17B41A-CE43-42F5-AB90-998EF2B524E1}" presName="rootText" presStyleLbl="node2" presStyleIdx="0" presStyleCnt="6" custScaleX="292265" custScaleY="169698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DBDF75EA-2194-4555-BA32-026FCA216883}" type="pres">
      <dgm:prSet presAssocID="{DA17B41A-CE43-42F5-AB90-998EF2B524E1}" presName="rootConnector" presStyleLbl="node2" presStyleIdx="0" presStyleCnt="6"/>
      <dgm:spPr/>
      <dgm:t>
        <a:bodyPr/>
        <a:lstStyle/>
        <a:p>
          <a:endParaRPr lang="en-GB"/>
        </a:p>
      </dgm:t>
    </dgm:pt>
    <dgm:pt modelId="{B026E758-4ED8-4973-878E-60855B27D667}" type="pres">
      <dgm:prSet presAssocID="{DA17B41A-CE43-42F5-AB90-998EF2B524E1}" presName="hierChild4" presStyleCnt="0"/>
      <dgm:spPr/>
    </dgm:pt>
    <dgm:pt modelId="{B1C98D51-9909-44AC-8412-7E4752A22599}" type="pres">
      <dgm:prSet presAssocID="{DA17B41A-CE43-42F5-AB90-998EF2B524E1}" presName="hierChild5" presStyleCnt="0"/>
      <dgm:spPr/>
    </dgm:pt>
    <dgm:pt modelId="{22D27451-2928-4093-A777-BA2BEEC74FE1}" type="pres">
      <dgm:prSet presAssocID="{E49D7235-824A-4CC9-A07B-DF57F9FBCEAF}" presName="Name64" presStyleLbl="parChTrans1D2" presStyleIdx="1" presStyleCnt="6"/>
      <dgm:spPr/>
      <dgm:t>
        <a:bodyPr/>
        <a:lstStyle/>
        <a:p>
          <a:endParaRPr lang="en-GB"/>
        </a:p>
      </dgm:t>
    </dgm:pt>
    <dgm:pt modelId="{5CB3FA32-C48C-4A4E-ACF9-449C34159C34}" type="pres">
      <dgm:prSet presAssocID="{BAB7D188-D3F4-45A3-A1DB-DCDA7249ACBC}" presName="hierRoot2" presStyleCnt="0">
        <dgm:presLayoutVars>
          <dgm:hierBranch val="init"/>
        </dgm:presLayoutVars>
      </dgm:prSet>
      <dgm:spPr/>
    </dgm:pt>
    <dgm:pt modelId="{1A40A229-428E-4C95-958F-CAF54D86326D}" type="pres">
      <dgm:prSet presAssocID="{BAB7D188-D3F4-45A3-A1DB-DCDA7249ACBC}" presName="rootComposite" presStyleCnt="0"/>
      <dgm:spPr/>
    </dgm:pt>
    <dgm:pt modelId="{1CB56B4D-9454-4C94-86A8-2E3B0BB293CB}" type="pres">
      <dgm:prSet presAssocID="{BAB7D188-D3F4-45A3-A1DB-DCDA7249ACBC}" presName="rootText" presStyleLbl="node2" presStyleIdx="1" presStyleCnt="6" custScaleX="292265" custScaleY="152172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80503398-7270-44F7-9CC1-ABAB25BBB65C}" type="pres">
      <dgm:prSet presAssocID="{BAB7D188-D3F4-45A3-A1DB-DCDA7249ACBC}" presName="rootConnector" presStyleLbl="node2" presStyleIdx="1" presStyleCnt="6"/>
      <dgm:spPr/>
      <dgm:t>
        <a:bodyPr/>
        <a:lstStyle/>
        <a:p>
          <a:endParaRPr lang="en-GB"/>
        </a:p>
      </dgm:t>
    </dgm:pt>
    <dgm:pt modelId="{39D798FE-058B-41BD-8FF6-227C7B2EEAD4}" type="pres">
      <dgm:prSet presAssocID="{BAB7D188-D3F4-45A3-A1DB-DCDA7249ACBC}" presName="hierChild4" presStyleCnt="0"/>
      <dgm:spPr/>
    </dgm:pt>
    <dgm:pt modelId="{EA120BE3-D3DE-49C2-81B8-8A415AE5849D}" type="pres">
      <dgm:prSet presAssocID="{BAB7D188-D3F4-45A3-A1DB-DCDA7249ACBC}" presName="hierChild5" presStyleCnt="0"/>
      <dgm:spPr/>
    </dgm:pt>
    <dgm:pt modelId="{9CE36E04-DBB2-47EB-A683-654F6C11DB88}" type="pres">
      <dgm:prSet presAssocID="{ED9D2C2C-A733-404C-B71E-D3200525766A}" presName="Name64" presStyleLbl="parChTrans1D2" presStyleIdx="2" presStyleCnt="6"/>
      <dgm:spPr/>
      <dgm:t>
        <a:bodyPr/>
        <a:lstStyle/>
        <a:p>
          <a:endParaRPr lang="en-GB"/>
        </a:p>
      </dgm:t>
    </dgm:pt>
    <dgm:pt modelId="{C5C4DCD7-0343-4EA1-A67F-E4506AAD93CE}" type="pres">
      <dgm:prSet presAssocID="{83A873B7-D9B8-4EAD-ABE0-5FD3B6638EE7}" presName="hierRoot2" presStyleCnt="0">
        <dgm:presLayoutVars>
          <dgm:hierBranch val="init"/>
        </dgm:presLayoutVars>
      </dgm:prSet>
      <dgm:spPr/>
    </dgm:pt>
    <dgm:pt modelId="{9A0159DE-755E-4673-9F6B-5C584D7691EE}" type="pres">
      <dgm:prSet presAssocID="{83A873B7-D9B8-4EAD-ABE0-5FD3B6638EE7}" presName="rootComposite" presStyleCnt="0"/>
      <dgm:spPr/>
    </dgm:pt>
    <dgm:pt modelId="{F9C32265-99D6-4C60-A7E1-C6CD4FCDE252}" type="pres">
      <dgm:prSet presAssocID="{83A873B7-D9B8-4EAD-ABE0-5FD3B6638EE7}" presName="rootText" presStyleLbl="node2" presStyleIdx="2" presStyleCnt="6" custScaleX="292049" custScaleY="150532" custLinFactNeighborX="108" custLinFactNeighborY="-2725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5603AA90-7DA7-4047-B73A-0BF5EDC77336}" type="pres">
      <dgm:prSet presAssocID="{83A873B7-D9B8-4EAD-ABE0-5FD3B6638EE7}" presName="rootConnector" presStyleLbl="node2" presStyleIdx="2" presStyleCnt="6"/>
      <dgm:spPr/>
      <dgm:t>
        <a:bodyPr/>
        <a:lstStyle/>
        <a:p>
          <a:endParaRPr lang="en-GB"/>
        </a:p>
      </dgm:t>
    </dgm:pt>
    <dgm:pt modelId="{255A248E-D288-42D4-B100-E789BD303359}" type="pres">
      <dgm:prSet presAssocID="{83A873B7-D9B8-4EAD-ABE0-5FD3B6638EE7}" presName="hierChild4" presStyleCnt="0"/>
      <dgm:spPr/>
    </dgm:pt>
    <dgm:pt modelId="{47328487-905F-4E38-820D-EC81EAEA1AEE}" type="pres">
      <dgm:prSet presAssocID="{83A873B7-D9B8-4EAD-ABE0-5FD3B6638EE7}" presName="hierChild5" presStyleCnt="0"/>
      <dgm:spPr/>
    </dgm:pt>
    <dgm:pt modelId="{E644D6F3-5A0B-4BB0-A9B3-C2C630AAED09}" type="pres">
      <dgm:prSet presAssocID="{842FC612-5FEB-405D-918F-78CC46AAFE10}" presName="Name64" presStyleLbl="parChTrans1D2" presStyleIdx="3" presStyleCnt="6"/>
      <dgm:spPr/>
      <dgm:t>
        <a:bodyPr/>
        <a:lstStyle/>
        <a:p>
          <a:endParaRPr lang="en-GB"/>
        </a:p>
      </dgm:t>
    </dgm:pt>
    <dgm:pt modelId="{9F6CE905-3AF2-4ECF-B6CA-36A9033D9A9B}" type="pres">
      <dgm:prSet presAssocID="{B54D65D0-872B-480D-B092-2C8690DEADC5}" presName="hierRoot2" presStyleCnt="0">
        <dgm:presLayoutVars>
          <dgm:hierBranch val="init"/>
        </dgm:presLayoutVars>
      </dgm:prSet>
      <dgm:spPr/>
    </dgm:pt>
    <dgm:pt modelId="{4984BE1B-8690-46E3-8FD4-8BB7EB6B0BA3}" type="pres">
      <dgm:prSet presAssocID="{B54D65D0-872B-480D-B092-2C8690DEADC5}" presName="rootComposite" presStyleCnt="0"/>
      <dgm:spPr/>
    </dgm:pt>
    <dgm:pt modelId="{58B3FE98-9509-4FAF-9BE4-948E7030F1F6}" type="pres">
      <dgm:prSet presAssocID="{B54D65D0-872B-480D-B092-2C8690DEADC5}" presName="rootText" presStyleLbl="node2" presStyleIdx="3" presStyleCnt="6" custScaleX="292265" custScaleY="17203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C378EDF6-49A2-4ACF-B007-DFC0A7B3BAD8}" type="pres">
      <dgm:prSet presAssocID="{B54D65D0-872B-480D-B092-2C8690DEADC5}" presName="rootConnector" presStyleLbl="node2" presStyleIdx="3" presStyleCnt="6"/>
      <dgm:spPr/>
      <dgm:t>
        <a:bodyPr/>
        <a:lstStyle/>
        <a:p>
          <a:endParaRPr lang="en-GB"/>
        </a:p>
      </dgm:t>
    </dgm:pt>
    <dgm:pt modelId="{B3954516-ACB4-46D9-A49D-83ACDF8FADB3}" type="pres">
      <dgm:prSet presAssocID="{B54D65D0-872B-480D-B092-2C8690DEADC5}" presName="hierChild4" presStyleCnt="0"/>
      <dgm:spPr/>
    </dgm:pt>
    <dgm:pt modelId="{BEF009A8-D4A9-4957-8B45-ACE9945AA205}" type="pres">
      <dgm:prSet presAssocID="{B54D65D0-872B-480D-B092-2C8690DEADC5}" presName="hierChild5" presStyleCnt="0"/>
      <dgm:spPr/>
    </dgm:pt>
    <dgm:pt modelId="{100BD0D0-DAD6-4221-A3BE-E6F7B0B0E7B3}" type="pres">
      <dgm:prSet presAssocID="{5B165283-3343-40D5-99FB-A369B8301BEA}" presName="Name64" presStyleLbl="parChTrans1D2" presStyleIdx="4" presStyleCnt="6"/>
      <dgm:spPr/>
      <dgm:t>
        <a:bodyPr/>
        <a:lstStyle/>
        <a:p>
          <a:endParaRPr lang="en-GB"/>
        </a:p>
      </dgm:t>
    </dgm:pt>
    <dgm:pt modelId="{5C408A52-5425-41B0-999B-8DA8498293AA}" type="pres">
      <dgm:prSet presAssocID="{2BAB7D1F-8B38-4918-9B67-4539132CA7E3}" presName="hierRoot2" presStyleCnt="0">
        <dgm:presLayoutVars>
          <dgm:hierBranch val="init"/>
        </dgm:presLayoutVars>
      </dgm:prSet>
      <dgm:spPr/>
    </dgm:pt>
    <dgm:pt modelId="{AB18AFAB-7004-493E-8312-69B01DBD97BF}" type="pres">
      <dgm:prSet presAssocID="{2BAB7D1F-8B38-4918-9B67-4539132CA7E3}" presName="rootComposite" presStyleCnt="0"/>
      <dgm:spPr/>
    </dgm:pt>
    <dgm:pt modelId="{51365DE2-A398-4B8F-AD7B-A00A1CC72F47}" type="pres">
      <dgm:prSet presAssocID="{2BAB7D1F-8B38-4918-9B67-4539132CA7E3}" presName="rootText" presStyleLbl="node2" presStyleIdx="4" presStyleCnt="6" custScaleX="292265" custScaleY="169007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7AE502E2-AAB8-43B5-8366-0390C998A98F}" type="pres">
      <dgm:prSet presAssocID="{2BAB7D1F-8B38-4918-9B67-4539132CA7E3}" presName="rootConnector" presStyleLbl="node2" presStyleIdx="4" presStyleCnt="6"/>
      <dgm:spPr/>
      <dgm:t>
        <a:bodyPr/>
        <a:lstStyle/>
        <a:p>
          <a:endParaRPr lang="en-GB"/>
        </a:p>
      </dgm:t>
    </dgm:pt>
    <dgm:pt modelId="{C7D08FE2-DE25-45DA-ABE8-C72579D1C33B}" type="pres">
      <dgm:prSet presAssocID="{2BAB7D1F-8B38-4918-9B67-4539132CA7E3}" presName="hierChild4" presStyleCnt="0"/>
      <dgm:spPr/>
    </dgm:pt>
    <dgm:pt modelId="{13F23837-B6D8-4039-A07E-1350CDF093AB}" type="pres">
      <dgm:prSet presAssocID="{2BAB7D1F-8B38-4918-9B67-4539132CA7E3}" presName="hierChild5" presStyleCnt="0"/>
      <dgm:spPr/>
    </dgm:pt>
    <dgm:pt modelId="{808DBFB4-4527-485E-A4C6-4F9D4C4AA1A7}" type="pres">
      <dgm:prSet presAssocID="{42FA5AEA-1A2B-4777-A4EC-F6A852249B19}" presName="Name64" presStyleLbl="parChTrans1D2" presStyleIdx="5" presStyleCnt="6"/>
      <dgm:spPr/>
      <dgm:t>
        <a:bodyPr/>
        <a:lstStyle/>
        <a:p>
          <a:endParaRPr lang="en-GB"/>
        </a:p>
      </dgm:t>
    </dgm:pt>
    <dgm:pt modelId="{C43B1CE8-599F-4140-9723-846827F043E5}" type="pres">
      <dgm:prSet presAssocID="{F4F3D568-7F93-4896-BAD4-03E32F2267DA}" presName="hierRoot2" presStyleCnt="0">
        <dgm:presLayoutVars>
          <dgm:hierBranch val="init"/>
        </dgm:presLayoutVars>
      </dgm:prSet>
      <dgm:spPr/>
    </dgm:pt>
    <dgm:pt modelId="{E44599D7-C158-4638-8648-C79AF6FF6E30}" type="pres">
      <dgm:prSet presAssocID="{F4F3D568-7F93-4896-BAD4-03E32F2267DA}" presName="rootComposite" presStyleCnt="0"/>
      <dgm:spPr/>
    </dgm:pt>
    <dgm:pt modelId="{B1289E03-2ED4-4B64-AD8C-A61A06860DB1}" type="pres">
      <dgm:prSet presAssocID="{F4F3D568-7F93-4896-BAD4-03E32F2267DA}" presName="rootText" presStyleLbl="node2" presStyleIdx="5" presStyleCnt="6" custScaleX="293478" custScaleY="172125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D7C22727-2B62-4700-871B-7107FC87FFBE}" type="pres">
      <dgm:prSet presAssocID="{F4F3D568-7F93-4896-BAD4-03E32F2267DA}" presName="rootConnector" presStyleLbl="node2" presStyleIdx="5" presStyleCnt="6"/>
      <dgm:spPr/>
      <dgm:t>
        <a:bodyPr/>
        <a:lstStyle/>
        <a:p>
          <a:endParaRPr lang="en-GB"/>
        </a:p>
      </dgm:t>
    </dgm:pt>
    <dgm:pt modelId="{05C73CC5-62A9-4A92-81B1-3D1180812E9B}" type="pres">
      <dgm:prSet presAssocID="{F4F3D568-7F93-4896-BAD4-03E32F2267DA}" presName="hierChild4" presStyleCnt="0"/>
      <dgm:spPr/>
    </dgm:pt>
    <dgm:pt modelId="{AC98F8BC-1BAC-4017-9E84-EC1145E93AF6}" type="pres">
      <dgm:prSet presAssocID="{F4F3D568-7F93-4896-BAD4-03E32F2267DA}" presName="hierChild5" presStyleCnt="0"/>
      <dgm:spPr/>
    </dgm:pt>
    <dgm:pt modelId="{ACED90E7-9137-43F2-B877-16A06EFA1F88}" type="pres">
      <dgm:prSet presAssocID="{952BD837-1D02-4C8A-8B2B-E11FF184A190}" presName="hierChild3" presStyleCnt="0"/>
      <dgm:spPr/>
    </dgm:pt>
  </dgm:ptLst>
  <dgm:cxnLst>
    <dgm:cxn modelId="{FF815D6A-532E-41F4-9848-7B9C6743442E}" srcId="{952BD837-1D02-4C8A-8B2B-E11FF184A190}" destId="{B54D65D0-872B-480D-B092-2C8690DEADC5}" srcOrd="3" destOrd="0" parTransId="{842FC612-5FEB-405D-918F-78CC46AAFE10}" sibTransId="{3E5A82BA-8A3F-4840-8AFB-6C2F21C0A664}"/>
    <dgm:cxn modelId="{9A88A3D1-54AC-4175-9A0E-4AA8F966244C}" type="presOf" srcId="{952BD837-1D02-4C8A-8B2B-E11FF184A190}" destId="{9B6A98BE-1B27-48E6-BD73-AAF8E9E8EC33}" srcOrd="1" destOrd="0" presId="urn:microsoft.com/office/officeart/2009/3/layout/HorizontalOrganizationChart"/>
    <dgm:cxn modelId="{81788E20-5692-4A4D-9BC2-540C501C2783}" type="presOf" srcId="{B54D65D0-872B-480D-B092-2C8690DEADC5}" destId="{C378EDF6-49A2-4ACF-B007-DFC0A7B3BAD8}" srcOrd="1" destOrd="0" presId="urn:microsoft.com/office/officeart/2009/3/layout/HorizontalOrganizationChart"/>
    <dgm:cxn modelId="{941B71D9-5799-4782-8F73-6684E2B7248E}" type="presOf" srcId="{952BD837-1D02-4C8A-8B2B-E11FF184A190}" destId="{0E44AADB-B6BD-4D9D-8640-2CD33147F850}" srcOrd="0" destOrd="0" presId="urn:microsoft.com/office/officeart/2009/3/layout/HorizontalOrganizationChart"/>
    <dgm:cxn modelId="{2147A454-CECC-4227-BC7C-DEE37BA7F58B}" type="presOf" srcId="{83A873B7-D9B8-4EAD-ABE0-5FD3B6638EE7}" destId="{5603AA90-7DA7-4047-B73A-0BF5EDC77336}" srcOrd="1" destOrd="0" presId="urn:microsoft.com/office/officeart/2009/3/layout/HorizontalOrganizationChart"/>
    <dgm:cxn modelId="{72E98621-C737-42B1-9296-21E538284A7A}" type="presOf" srcId="{DA17B41A-CE43-42F5-AB90-998EF2B524E1}" destId="{549560CE-9C21-49A6-9D26-81A87B8A0998}" srcOrd="0" destOrd="0" presId="urn:microsoft.com/office/officeart/2009/3/layout/HorizontalOrganizationChart"/>
    <dgm:cxn modelId="{891E31CE-DBB9-4152-8224-26A069FB0EF7}" srcId="{952BD837-1D02-4C8A-8B2B-E11FF184A190}" destId="{BAB7D188-D3F4-45A3-A1DB-DCDA7249ACBC}" srcOrd="1" destOrd="0" parTransId="{E49D7235-824A-4CC9-A07B-DF57F9FBCEAF}" sibTransId="{417FA8D7-F570-4BE8-8530-65A3FA8CA2B1}"/>
    <dgm:cxn modelId="{2EBC8115-4F9C-4D11-8309-792F2974DFF2}" srcId="{952BD837-1D02-4C8A-8B2B-E11FF184A190}" destId="{83A873B7-D9B8-4EAD-ABE0-5FD3B6638EE7}" srcOrd="2" destOrd="0" parTransId="{ED9D2C2C-A733-404C-B71E-D3200525766A}" sibTransId="{A47E69FB-EBBB-4F4E-B6FC-E2DBD8E11970}"/>
    <dgm:cxn modelId="{3115BF52-BA5A-4021-B1DE-6BF0D6C95970}" srcId="{952BD837-1D02-4C8A-8B2B-E11FF184A190}" destId="{2BAB7D1F-8B38-4918-9B67-4539132CA7E3}" srcOrd="4" destOrd="0" parTransId="{5B165283-3343-40D5-99FB-A369B8301BEA}" sibTransId="{41616D3E-9AE6-4D2E-B11B-E9F9679FFD3C}"/>
    <dgm:cxn modelId="{362FE412-9134-4DB0-9D9F-2BC49E908F24}" type="presOf" srcId="{F4F3D568-7F93-4896-BAD4-03E32F2267DA}" destId="{D7C22727-2B62-4700-871B-7107FC87FFBE}" srcOrd="1" destOrd="0" presId="urn:microsoft.com/office/officeart/2009/3/layout/HorizontalOrganizationChart"/>
    <dgm:cxn modelId="{62D3CCC0-E351-4D1F-AA01-DD68BACD210A}" type="presOf" srcId="{DA17B41A-CE43-42F5-AB90-998EF2B524E1}" destId="{DBDF75EA-2194-4555-BA32-026FCA216883}" srcOrd="1" destOrd="0" presId="urn:microsoft.com/office/officeart/2009/3/layout/HorizontalOrganizationChart"/>
    <dgm:cxn modelId="{13D657E5-7015-4D02-ABB4-0BAC2F0EAD35}" type="presOf" srcId="{ED9D2C2C-A733-404C-B71E-D3200525766A}" destId="{9CE36E04-DBB2-47EB-A683-654F6C11DB88}" srcOrd="0" destOrd="0" presId="urn:microsoft.com/office/officeart/2009/3/layout/HorizontalOrganizationChart"/>
    <dgm:cxn modelId="{5477BD03-5DD7-49E2-8894-40E4C9C881F5}" srcId="{952BD837-1D02-4C8A-8B2B-E11FF184A190}" destId="{DA17B41A-CE43-42F5-AB90-998EF2B524E1}" srcOrd="0" destOrd="0" parTransId="{8A035C5D-A121-49BC-98E1-274FB05848F2}" sibTransId="{BECBF020-11C7-4AFA-8D2A-66497375D4E4}"/>
    <dgm:cxn modelId="{76820909-520D-4414-9A0D-D1D145F133B3}" type="presOf" srcId="{BAB7D188-D3F4-45A3-A1DB-DCDA7249ACBC}" destId="{80503398-7270-44F7-9CC1-ABAB25BBB65C}" srcOrd="1" destOrd="0" presId="urn:microsoft.com/office/officeart/2009/3/layout/HorizontalOrganizationChart"/>
    <dgm:cxn modelId="{B888BC27-62C5-47FC-B12E-78E441431045}" type="presOf" srcId="{B54D65D0-872B-480D-B092-2C8690DEADC5}" destId="{58B3FE98-9509-4FAF-9BE4-948E7030F1F6}" srcOrd="0" destOrd="0" presId="urn:microsoft.com/office/officeart/2009/3/layout/HorizontalOrganizationChart"/>
    <dgm:cxn modelId="{F5E3FB1B-3BAE-4C2F-A1B6-FB5E70E04A8A}" type="presOf" srcId="{F4F3D568-7F93-4896-BAD4-03E32F2267DA}" destId="{B1289E03-2ED4-4B64-AD8C-A61A06860DB1}" srcOrd="0" destOrd="0" presId="urn:microsoft.com/office/officeart/2009/3/layout/HorizontalOrganizationChart"/>
    <dgm:cxn modelId="{C936F9CC-F66E-4D50-A949-33A467AE6540}" type="presOf" srcId="{2BAB7D1F-8B38-4918-9B67-4539132CA7E3}" destId="{7AE502E2-AAB8-43B5-8366-0390C998A98F}" srcOrd="1" destOrd="0" presId="urn:microsoft.com/office/officeart/2009/3/layout/HorizontalOrganizationChart"/>
    <dgm:cxn modelId="{C6D468E8-B458-4079-ACFD-F839DED323CF}" type="presOf" srcId="{BAB7D188-D3F4-45A3-A1DB-DCDA7249ACBC}" destId="{1CB56B4D-9454-4C94-86A8-2E3B0BB293CB}" srcOrd="0" destOrd="0" presId="urn:microsoft.com/office/officeart/2009/3/layout/HorizontalOrganizationChart"/>
    <dgm:cxn modelId="{C343B88E-8565-4938-BA8D-E91D97888229}" type="presOf" srcId="{E49D7235-824A-4CC9-A07B-DF57F9FBCEAF}" destId="{22D27451-2928-4093-A777-BA2BEEC74FE1}" srcOrd="0" destOrd="0" presId="urn:microsoft.com/office/officeart/2009/3/layout/HorizontalOrganizationChart"/>
    <dgm:cxn modelId="{5612C341-5C75-4598-9806-88DAB10E967F}" type="presOf" srcId="{ED6E93BF-1EF5-4FF6-9F87-4594DCFD526D}" destId="{666A0123-2330-498E-ACCA-593451B469FE}" srcOrd="0" destOrd="0" presId="urn:microsoft.com/office/officeart/2009/3/layout/HorizontalOrganizationChart"/>
    <dgm:cxn modelId="{07F5733E-7CAF-4861-BC1C-FA4CCCEF2554}" type="presOf" srcId="{842FC612-5FEB-405D-918F-78CC46AAFE10}" destId="{E644D6F3-5A0B-4BB0-A9B3-C2C630AAED09}" srcOrd="0" destOrd="0" presId="urn:microsoft.com/office/officeart/2009/3/layout/HorizontalOrganizationChart"/>
    <dgm:cxn modelId="{1374F735-625C-4DF5-B48E-6D8A93712C57}" type="presOf" srcId="{42FA5AEA-1A2B-4777-A4EC-F6A852249B19}" destId="{808DBFB4-4527-485E-A4C6-4F9D4C4AA1A7}" srcOrd="0" destOrd="0" presId="urn:microsoft.com/office/officeart/2009/3/layout/HorizontalOrganizationChart"/>
    <dgm:cxn modelId="{47781B2B-E68B-4CAD-8379-D058809562E7}" srcId="{ED6E93BF-1EF5-4FF6-9F87-4594DCFD526D}" destId="{952BD837-1D02-4C8A-8B2B-E11FF184A190}" srcOrd="0" destOrd="0" parTransId="{3FD0A716-53D0-456D-9A62-354B6E3114AF}" sibTransId="{06A2E1CA-63AA-4DB8-A1A1-7701F5DB6CF0}"/>
    <dgm:cxn modelId="{6AE7698B-E1D6-44F4-9BB1-CB7CCF900FEC}" srcId="{952BD837-1D02-4C8A-8B2B-E11FF184A190}" destId="{F4F3D568-7F93-4896-BAD4-03E32F2267DA}" srcOrd="5" destOrd="0" parTransId="{42FA5AEA-1A2B-4777-A4EC-F6A852249B19}" sibTransId="{3519D950-60D5-4D16-842A-BE388232A397}"/>
    <dgm:cxn modelId="{73FAF812-6DA3-4F36-AB71-8D96C65D2C05}" type="presOf" srcId="{5B165283-3343-40D5-99FB-A369B8301BEA}" destId="{100BD0D0-DAD6-4221-A3BE-E6F7B0B0E7B3}" srcOrd="0" destOrd="0" presId="urn:microsoft.com/office/officeart/2009/3/layout/HorizontalOrganizationChart"/>
    <dgm:cxn modelId="{857DD19F-38D0-4B6D-AC64-863C85146AD7}" type="presOf" srcId="{8A035C5D-A121-49BC-98E1-274FB05848F2}" destId="{265F642B-97C2-4164-8474-BA9066F2AD38}" srcOrd="0" destOrd="0" presId="urn:microsoft.com/office/officeart/2009/3/layout/HorizontalOrganizationChart"/>
    <dgm:cxn modelId="{9208D2D9-2BB3-40D1-BC58-0A406ED627FB}" type="presOf" srcId="{83A873B7-D9B8-4EAD-ABE0-5FD3B6638EE7}" destId="{F9C32265-99D6-4C60-A7E1-C6CD4FCDE252}" srcOrd="0" destOrd="0" presId="urn:microsoft.com/office/officeart/2009/3/layout/HorizontalOrganizationChart"/>
    <dgm:cxn modelId="{BCE8D595-EE28-4CDB-AE7F-028C13DBE53D}" type="presOf" srcId="{2BAB7D1F-8B38-4918-9B67-4539132CA7E3}" destId="{51365DE2-A398-4B8F-AD7B-A00A1CC72F47}" srcOrd="0" destOrd="0" presId="urn:microsoft.com/office/officeart/2009/3/layout/HorizontalOrganizationChart"/>
    <dgm:cxn modelId="{D4B2AE70-99A1-46C6-A203-FDD2A6EB4625}" type="presParOf" srcId="{666A0123-2330-498E-ACCA-593451B469FE}" destId="{766B4DE9-F057-4F64-94DD-E712A1C3265E}" srcOrd="0" destOrd="0" presId="urn:microsoft.com/office/officeart/2009/3/layout/HorizontalOrganizationChart"/>
    <dgm:cxn modelId="{326375F0-6368-4FFA-BB8B-6272E58EF1A2}" type="presParOf" srcId="{766B4DE9-F057-4F64-94DD-E712A1C3265E}" destId="{71ACB801-6574-4185-897D-9FBCCE2C6D41}" srcOrd="0" destOrd="0" presId="urn:microsoft.com/office/officeart/2009/3/layout/HorizontalOrganizationChart"/>
    <dgm:cxn modelId="{EF64771F-31A8-4364-9CF9-D431DF832DD8}" type="presParOf" srcId="{71ACB801-6574-4185-897D-9FBCCE2C6D41}" destId="{0E44AADB-B6BD-4D9D-8640-2CD33147F850}" srcOrd="0" destOrd="0" presId="urn:microsoft.com/office/officeart/2009/3/layout/HorizontalOrganizationChart"/>
    <dgm:cxn modelId="{28CE7C3C-EF78-4AA2-A990-0A35F037D69F}" type="presParOf" srcId="{71ACB801-6574-4185-897D-9FBCCE2C6D41}" destId="{9B6A98BE-1B27-48E6-BD73-AAF8E9E8EC33}" srcOrd="1" destOrd="0" presId="urn:microsoft.com/office/officeart/2009/3/layout/HorizontalOrganizationChart"/>
    <dgm:cxn modelId="{918457C5-51B1-463C-A131-26AB90D520D6}" type="presParOf" srcId="{766B4DE9-F057-4F64-94DD-E712A1C3265E}" destId="{48110934-0B4A-4273-9CFB-756FA88D9AEC}" srcOrd="1" destOrd="0" presId="urn:microsoft.com/office/officeart/2009/3/layout/HorizontalOrganizationChart"/>
    <dgm:cxn modelId="{034EC1D4-4BEF-4185-9D0F-BA75B1937518}" type="presParOf" srcId="{48110934-0B4A-4273-9CFB-756FA88D9AEC}" destId="{265F642B-97C2-4164-8474-BA9066F2AD38}" srcOrd="0" destOrd="0" presId="urn:microsoft.com/office/officeart/2009/3/layout/HorizontalOrganizationChart"/>
    <dgm:cxn modelId="{909B2748-2D91-4FC9-8B1F-5F89D561C812}" type="presParOf" srcId="{48110934-0B4A-4273-9CFB-756FA88D9AEC}" destId="{BDC7E211-FB30-4B00-A3C9-F383C454686C}" srcOrd="1" destOrd="0" presId="urn:microsoft.com/office/officeart/2009/3/layout/HorizontalOrganizationChart"/>
    <dgm:cxn modelId="{6C97A7B5-B0E2-47EE-9FAC-9E50E20807C4}" type="presParOf" srcId="{BDC7E211-FB30-4B00-A3C9-F383C454686C}" destId="{E5971632-CE7C-4C9F-8F10-FD5F4BD25542}" srcOrd="0" destOrd="0" presId="urn:microsoft.com/office/officeart/2009/3/layout/HorizontalOrganizationChart"/>
    <dgm:cxn modelId="{5E423CA9-1BAE-4A42-BDBC-4FA1FFF159DA}" type="presParOf" srcId="{E5971632-CE7C-4C9F-8F10-FD5F4BD25542}" destId="{549560CE-9C21-49A6-9D26-81A87B8A0998}" srcOrd="0" destOrd="0" presId="urn:microsoft.com/office/officeart/2009/3/layout/HorizontalOrganizationChart"/>
    <dgm:cxn modelId="{E1D8EB7C-1DED-4E5E-8020-D131D5484808}" type="presParOf" srcId="{E5971632-CE7C-4C9F-8F10-FD5F4BD25542}" destId="{DBDF75EA-2194-4555-BA32-026FCA216883}" srcOrd="1" destOrd="0" presId="urn:microsoft.com/office/officeart/2009/3/layout/HorizontalOrganizationChart"/>
    <dgm:cxn modelId="{4BDE3413-E891-470C-99AB-D421657C669E}" type="presParOf" srcId="{BDC7E211-FB30-4B00-A3C9-F383C454686C}" destId="{B026E758-4ED8-4973-878E-60855B27D667}" srcOrd="1" destOrd="0" presId="urn:microsoft.com/office/officeart/2009/3/layout/HorizontalOrganizationChart"/>
    <dgm:cxn modelId="{894EDE49-CDEB-412B-BBFF-D600B1DABD29}" type="presParOf" srcId="{BDC7E211-FB30-4B00-A3C9-F383C454686C}" destId="{B1C98D51-9909-44AC-8412-7E4752A22599}" srcOrd="2" destOrd="0" presId="urn:microsoft.com/office/officeart/2009/3/layout/HorizontalOrganizationChart"/>
    <dgm:cxn modelId="{B345305B-FA68-4394-98FD-62CA5A1DC3F7}" type="presParOf" srcId="{48110934-0B4A-4273-9CFB-756FA88D9AEC}" destId="{22D27451-2928-4093-A777-BA2BEEC74FE1}" srcOrd="2" destOrd="0" presId="urn:microsoft.com/office/officeart/2009/3/layout/HorizontalOrganizationChart"/>
    <dgm:cxn modelId="{FABF0F89-57A8-4FD3-BCF4-EAA9D56D0C75}" type="presParOf" srcId="{48110934-0B4A-4273-9CFB-756FA88D9AEC}" destId="{5CB3FA32-C48C-4A4E-ACF9-449C34159C34}" srcOrd="3" destOrd="0" presId="urn:microsoft.com/office/officeart/2009/3/layout/HorizontalOrganizationChart"/>
    <dgm:cxn modelId="{7FB57E9F-A059-4EAB-85BC-200561EBD458}" type="presParOf" srcId="{5CB3FA32-C48C-4A4E-ACF9-449C34159C34}" destId="{1A40A229-428E-4C95-958F-CAF54D86326D}" srcOrd="0" destOrd="0" presId="urn:microsoft.com/office/officeart/2009/3/layout/HorizontalOrganizationChart"/>
    <dgm:cxn modelId="{47F5823F-5B06-4E7A-A2C7-E9ADFDE03E79}" type="presParOf" srcId="{1A40A229-428E-4C95-958F-CAF54D86326D}" destId="{1CB56B4D-9454-4C94-86A8-2E3B0BB293CB}" srcOrd="0" destOrd="0" presId="urn:microsoft.com/office/officeart/2009/3/layout/HorizontalOrganizationChart"/>
    <dgm:cxn modelId="{EE2D2FF7-43BF-4348-AB5E-BEC019B1A735}" type="presParOf" srcId="{1A40A229-428E-4C95-958F-CAF54D86326D}" destId="{80503398-7270-44F7-9CC1-ABAB25BBB65C}" srcOrd="1" destOrd="0" presId="urn:microsoft.com/office/officeart/2009/3/layout/HorizontalOrganizationChart"/>
    <dgm:cxn modelId="{ACA5A96A-8679-4BC6-85AF-0F8E1B5E63EE}" type="presParOf" srcId="{5CB3FA32-C48C-4A4E-ACF9-449C34159C34}" destId="{39D798FE-058B-41BD-8FF6-227C7B2EEAD4}" srcOrd="1" destOrd="0" presId="urn:microsoft.com/office/officeart/2009/3/layout/HorizontalOrganizationChart"/>
    <dgm:cxn modelId="{18664A1F-435A-4F9D-A5DC-8CC497545F98}" type="presParOf" srcId="{5CB3FA32-C48C-4A4E-ACF9-449C34159C34}" destId="{EA120BE3-D3DE-49C2-81B8-8A415AE5849D}" srcOrd="2" destOrd="0" presId="urn:microsoft.com/office/officeart/2009/3/layout/HorizontalOrganizationChart"/>
    <dgm:cxn modelId="{B8998E6F-B0A4-4D8A-92C9-AB7A5B69F817}" type="presParOf" srcId="{48110934-0B4A-4273-9CFB-756FA88D9AEC}" destId="{9CE36E04-DBB2-47EB-A683-654F6C11DB88}" srcOrd="4" destOrd="0" presId="urn:microsoft.com/office/officeart/2009/3/layout/HorizontalOrganizationChart"/>
    <dgm:cxn modelId="{64CCBE37-B1A0-4B14-9738-37AA3F0755AF}" type="presParOf" srcId="{48110934-0B4A-4273-9CFB-756FA88D9AEC}" destId="{C5C4DCD7-0343-4EA1-A67F-E4506AAD93CE}" srcOrd="5" destOrd="0" presId="urn:microsoft.com/office/officeart/2009/3/layout/HorizontalOrganizationChart"/>
    <dgm:cxn modelId="{388C49CB-D5B7-484D-A5E2-13D177DDF1F8}" type="presParOf" srcId="{C5C4DCD7-0343-4EA1-A67F-E4506AAD93CE}" destId="{9A0159DE-755E-4673-9F6B-5C584D7691EE}" srcOrd="0" destOrd="0" presId="urn:microsoft.com/office/officeart/2009/3/layout/HorizontalOrganizationChart"/>
    <dgm:cxn modelId="{7B2000E7-B78E-4298-BE3C-F98AE9FB3543}" type="presParOf" srcId="{9A0159DE-755E-4673-9F6B-5C584D7691EE}" destId="{F9C32265-99D6-4C60-A7E1-C6CD4FCDE252}" srcOrd="0" destOrd="0" presId="urn:microsoft.com/office/officeart/2009/3/layout/HorizontalOrganizationChart"/>
    <dgm:cxn modelId="{05CC8D3C-86E7-4DD6-AC27-3E1F1042775A}" type="presParOf" srcId="{9A0159DE-755E-4673-9F6B-5C584D7691EE}" destId="{5603AA90-7DA7-4047-B73A-0BF5EDC77336}" srcOrd="1" destOrd="0" presId="urn:microsoft.com/office/officeart/2009/3/layout/HorizontalOrganizationChart"/>
    <dgm:cxn modelId="{909A09C6-843C-49B9-A5A7-6C2F8955C395}" type="presParOf" srcId="{C5C4DCD7-0343-4EA1-A67F-E4506AAD93CE}" destId="{255A248E-D288-42D4-B100-E789BD303359}" srcOrd="1" destOrd="0" presId="urn:microsoft.com/office/officeart/2009/3/layout/HorizontalOrganizationChart"/>
    <dgm:cxn modelId="{D41F906A-DF0F-480C-94CB-75BD64FEE136}" type="presParOf" srcId="{C5C4DCD7-0343-4EA1-A67F-E4506AAD93CE}" destId="{47328487-905F-4E38-820D-EC81EAEA1AEE}" srcOrd="2" destOrd="0" presId="urn:microsoft.com/office/officeart/2009/3/layout/HorizontalOrganizationChart"/>
    <dgm:cxn modelId="{8079BECC-3078-48C8-AD4F-2B79B05A4F7F}" type="presParOf" srcId="{48110934-0B4A-4273-9CFB-756FA88D9AEC}" destId="{E644D6F3-5A0B-4BB0-A9B3-C2C630AAED09}" srcOrd="6" destOrd="0" presId="urn:microsoft.com/office/officeart/2009/3/layout/HorizontalOrganizationChart"/>
    <dgm:cxn modelId="{95AD48A1-ED0E-4D36-9471-4E2F4DE3CB9D}" type="presParOf" srcId="{48110934-0B4A-4273-9CFB-756FA88D9AEC}" destId="{9F6CE905-3AF2-4ECF-B6CA-36A9033D9A9B}" srcOrd="7" destOrd="0" presId="urn:microsoft.com/office/officeart/2009/3/layout/HorizontalOrganizationChart"/>
    <dgm:cxn modelId="{0A33682A-6A85-4F30-B7AF-57D3369A8955}" type="presParOf" srcId="{9F6CE905-3AF2-4ECF-B6CA-36A9033D9A9B}" destId="{4984BE1B-8690-46E3-8FD4-8BB7EB6B0BA3}" srcOrd="0" destOrd="0" presId="urn:microsoft.com/office/officeart/2009/3/layout/HorizontalOrganizationChart"/>
    <dgm:cxn modelId="{D61DE372-885D-40B2-B6D2-3E1243417856}" type="presParOf" srcId="{4984BE1B-8690-46E3-8FD4-8BB7EB6B0BA3}" destId="{58B3FE98-9509-4FAF-9BE4-948E7030F1F6}" srcOrd="0" destOrd="0" presId="urn:microsoft.com/office/officeart/2009/3/layout/HorizontalOrganizationChart"/>
    <dgm:cxn modelId="{59271236-BFE8-465E-802F-A89C9E3BE889}" type="presParOf" srcId="{4984BE1B-8690-46E3-8FD4-8BB7EB6B0BA3}" destId="{C378EDF6-49A2-4ACF-B007-DFC0A7B3BAD8}" srcOrd="1" destOrd="0" presId="urn:microsoft.com/office/officeart/2009/3/layout/HorizontalOrganizationChart"/>
    <dgm:cxn modelId="{7048513E-8425-462D-8CCA-18EDF00006AB}" type="presParOf" srcId="{9F6CE905-3AF2-4ECF-B6CA-36A9033D9A9B}" destId="{B3954516-ACB4-46D9-A49D-83ACDF8FADB3}" srcOrd="1" destOrd="0" presId="urn:microsoft.com/office/officeart/2009/3/layout/HorizontalOrganizationChart"/>
    <dgm:cxn modelId="{F1FE531D-8B53-45FF-856B-39A27B90D217}" type="presParOf" srcId="{9F6CE905-3AF2-4ECF-B6CA-36A9033D9A9B}" destId="{BEF009A8-D4A9-4957-8B45-ACE9945AA205}" srcOrd="2" destOrd="0" presId="urn:microsoft.com/office/officeart/2009/3/layout/HorizontalOrganizationChart"/>
    <dgm:cxn modelId="{BF36F0EB-F2D0-473F-8B01-767493548A93}" type="presParOf" srcId="{48110934-0B4A-4273-9CFB-756FA88D9AEC}" destId="{100BD0D0-DAD6-4221-A3BE-E6F7B0B0E7B3}" srcOrd="8" destOrd="0" presId="urn:microsoft.com/office/officeart/2009/3/layout/HorizontalOrganizationChart"/>
    <dgm:cxn modelId="{E2B711C2-11A5-46D0-8CAC-CC1C2D28E69B}" type="presParOf" srcId="{48110934-0B4A-4273-9CFB-756FA88D9AEC}" destId="{5C408A52-5425-41B0-999B-8DA8498293AA}" srcOrd="9" destOrd="0" presId="urn:microsoft.com/office/officeart/2009/3/layout/HorizontalOrganizationChart"/>
    <dgm:cxn modelId="{AD6ED19E-CC86-46FB-BC3C-AA7C88CB23C4}" type="presParOf" srcId="{5C408A52-5425-41B0-999B-8DA8498293AA}" destId="{AB18AFAB-7004-493E-8312-69B01DBD97BF}" srcOrd="0" destOrd="0" presId="urn:microsoft.com/office/officeart/2009/3/layout/HorizontalOrganizationChart"/>
    <dgm:cxn modelId="{0B7C6381-9486-4C07-9B15-0F4E77070720}" type="presParOf" srcId="{AB18AFAB-7004-493E-8312-69B01DBD97BF}" destId="{51365DE2-A398-4B8F-AD7B-A00A1CC72F47}" srcOrd="0" destOrd="0" presId="urn:microsoft.com/office/officeart/2009/3/layout/HorizontalOrganizationChart"/>
    <dgm:cxn modelId="{11A4BC5C-7D3B-436A-97E3-C45A4EFF5F56}" type="presParOf" srcId="{AB18AFAB-7004-493E-8312-69B01DBD97BF}" destId="{7AE502E2-AAB8-43B5-8366-0390C998A98F}" srcOrd="1" destOrd="0" presId="urn:microsoft.com/office/officeart/2009/3/layout/HorizontalOrganizationChart"/>
    <dgm:cxn modelId="{B04DAEB7-76FC-4779-A038-C1CC550C2698}" type="presParOf" srcId="{5C408A52-5425-41B0-999B-8DA8498293AA}" destId="{C7D08FE2-DE25-45DA-ABE8-C72579D1C33B}" srcOrd="1" destOrd="0" presId="urn:microsoft.com/office/officeart/2009/3/layout/HorizontalOrganizationChart"/>
    <dgm:cxn modelId="{92100DC1-89A4-4B71-8CB3-AF9548414865}" type="presParOf" srcId="{5C408A52-5425-41B0-999B-8DA8498293AA}" destId="{13F23837-B6D8-4039-A07E-1350CDF093AB}" srcOrd="2" destOrd="0" presId="urn:microsoft.com/office/officeart/2009/3/layout/HorizontalOrganizationChart"/>
    <dgm:cxn modelId="{0C76C387-953E-4E1F-9266-93687F63AED7}" type="presParOf" srcId="{48110934-0B4A-4273-9CFB-756FA88D9AEC}" destId="{808DBFB4-4527-485E-A4C6-4F9D4C4AA1A7}" srcOrd="10" destOrd="0" presId="urn:microsoft.com/office/officeart/2009/3/layout/HorizontalOrganizationChart"/>
    <dgm:cxn modelId="{9189860D-1867-466A-834E-0B642D9F25F6}" type="presParOf" srcId="{48110934-0B4A-4273-9CFB-756FA88D9AEC}" destId="{C43B1CE8-599F-4140-9723-846827F043E5}" srcOrd="11" destOrd="0" presId="urn:microsoft.com/office/officeart/2009/3/layout/HorizontalOrganizationChart"/>
    <dgm:cxn modelId="{F2E335E9-EA10-44B5-A4CB-D006BE0BBBC8}" type="presParOf" srcId="{C43B1CE8-599F-4140-9723-846827F043E5}" destId="{E44599D7-C158-4638-8648-C79AF6FF6E30}" srcOrd="0" destOrd="0" presId="urn:microsoft.com/office/officeart/2009/3/layout/HorizontalOrganizationChart"/>
    <dgm:cxn modelId="{6EC98FB1-50B9-4F46-8ACC-EE3B44CCD352}" type="presParOf" srcId="{E44599D7-C158-4638-8648-C79AF6FF6E30}" destId="{B1289E03-2ED4-4B64-AD8C-A61A06860DB1}" srcOrd="0" destOrd="0" presId="urn:microsoft.com/office/officeart/2009/3/layout/HorizontalOrganizationChart"/>
    <dgm:cxn modelId="{F745F7A5-C8E3-4BCF-B654-C437F8E7A6E6}" type="presParOf" srcId="{E44599D7-C158-4638-8648-C79AF6FF6E30}" destId="{D7C22727-2B62-4700-871B-7107FC87FFBE}" srcOrd="1" destOrd="0" presId="urn:microsoft.com/office/officeart/2009/3/layout/HorizontalOrganizationChart"/>
    <dgm:cxn modelId="{677F7614-5364-4FB8-A2B6-69E81B9B01D9}" type="presParOf" srcId="{C43B1CE8-599F-4140-9723-846827F043E5}" destId="{05C73CC5-62A9-4A92-81B1-3D1180812E9B}" srcOrd="1" destOrd="0" presId="urn:microsoft.com/office/officeart/2009/3/layout/HorizontalOrganizationChart"/>
    <dgm:cxn modelId="{30087518-33AD-4E4C-BF15-A85544DE917B}" type="presParOf" srcId="{C43B1CE8-599F-4140-9723-846827F043E5}" destId="{AC98F8BC-1BAC-4017-9E84-EC1145E93AF6}" srcOrd="2" destOrd="0" presId="urn:microsoft.com/office/officeart/2009/3/layout/HorizontalOrganizationChart"/>
    <dgm:cxn modelId="{26361E27-6C12-4783-A1A3-CE658FF6D594}" type="presParOf" srcId="{766B4DE9-F057-4F64-94DD-E712A1C3265E}" destId="{ACED90E7-9137-43F2-B877-16A06EFA1F88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00C168-BC06-463B-A5A5-438B231DC43E}">
      <dsp:nvSpPr>
        <dsp:cNvPr id="0" name=""/>
        <dsp:cNvSpPr/>
      </dsp:nvSpPr>
      <dsp:spPr>
        <a:xfrm>
          <a:off x="0" y="53031"/>
          <a:ext cx="8229600" cy="1061775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 err="1"/>
            <a:t>Peserta</a:t>
          </a:r>
          <a:r>
            <a:rPr lang="en-US" sz="2000" b="0" i="0" kern="1200" dirty="0"/>
            <a:t> </a:t>
          </a:r>
          <a:r>
            <a:rPr lang="en-US" sz="2000" b="0" i="0" kern="1200" dirty="0" err="1"/>
            <a:t>Pemilu</a:t>
          </a:r>
          <a:r>
            <a:rPr lang="en-US" sz="2000" b="0" i="0" kern="1200" dirty="0"/>
            <a:t> </a:t>
          </a:r>
          <a:r>
            <a:rPr lang="en-US" sz="2000" b="0" i="0" kern="1200" dirty="0" err="1"/>
            <a:t>mencetak</a:t>
          </a:r>
          <a:r>
            <a:rPr lang="en-US" sz="2000" b="0" i="0" kern="1200" dirty="0"/>
            <a:t> </a:t>
          </a:r>
          <a:r>
            <a:rPr lang="en-US" sz="2000" b="0" i="0" kern="1200" dirty="0" err="1"/>
            <a:t>alat</a:t>
          </a:r>
          <a:r>
            <a:rPr lang="en-US" sz="2000" b="0" i="0" kern="1200" dirty="0"/>
            <a:t> </a:t>
          </a:r>
          <a:r>
            <a:rPr lang="en-US" sz="2000" b="0" i="0" kern="1200" dirty="0" err="1"/>
            <a:t>peraga</a:t>
          </a:r>
          <a:r>
            <a:rPr lang="en-US" sz="2000" b="0" i="0" kern="1200" dirty="0"/>
            <a:t> </a:t>
          </a:r>
          <a:r>
            <a:rPr lang="en-US" sz="2000" b="0" i="0" kern="1200" dirty="0" err="1"/>
            <a:t>sesuai</a:t>
          </a:r>
          <a:r>
            <a:rPr lang="en-US" sz="2000" b="0" i="0" kern="1200" dirty="0"/>
            <a:t> </a:t>
          </a:r>
          <a:r>
            <a:rPr lang="en-US" sz="2000" b="0" i="0" kern="1200" dirty="0" err="1"/>
            <a:t>dengan</a:t>
          </a:r>
          <a:r>
            <a:rPr lang="en-US" sz="2000" b="0" i="0" kern="1200" dirty="0"/>
            <a:t> </a:t>
          </a:r>
          <a:r>
            <a:rPr lang="en-US" sz="2000" b="0" i="0" kern="1200" dirty="0" err="1"/>
            <a:t>bentuk</a:t>
          </a:r>
          <a:r>
            <a:rPr lang="en-US" sz="2000" b="0" i="0" kern="1200" dirty="0"/>
            <a:t> </a:t>
          </a:r>
          <a:r>
            <a:rPr lang="en-US" sz="2000" b="0" i="0" kern="1200" dirty="0" err="1"/>
            <a:t>dan</a:t>
          </a:r>
          <a:r>
            <a:rPr lang="en-US" sz="2000" b="0" i="0" kern="1200" dirty="0"/>
            <a:t> </a:t>
          </a:r>
          <a:r>
            <a:rPr lang="en-US" sz="2000" b="0" i="0" kern="1200" dirty="0" err="1"/>
            <a:t>ukuran</a:t>
          </a:r>
          <a:r>
            <a:rPr lang="en-US" sz="2000" b="0" i="0" kern="1200" dirty="0"/>
            <a:t>.</a:t>
          </a:r>
          <a:endParaRPr lang="en-US" sz="2000" kern="1200" dirty="0"/>
        </a:p>
      </dsp:txBody>
      <dsp:txXfrm>
        <a:off x="51832" y="104863"/>
        <a:ext cx="8125936" cy="958111"/>
      </dsp:txXfrm>
    </dsp:sp>
    <dsp:sp modelId="{84F62301-A384-465C-8268-B769FDEE78C3}">
      <dsp:nvSpPr>
        <dsp:cNvPr id="0" name=""/>
        <dsp:cNvSpPr/>
      </dsp:nvSpPr>
      <dsp:spPr>
        <a:xfrm>
          <a:off x="0" y="1172406"/>
          <a:ext cx="8229600" cy="1061775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102082"/>
                <a:satOff val="-1464"/>
                <a:lumOff val="8538"/>
                <a:alphaOff val="0"/>
                <a:tint val="50000"/>
                <a:satMod val="300000"/>
              </a:schemeClr>
            </a:gs>
            <a:gs pos="35000">
              <a:schemeClr val="accent1">
                <a:shade val="80000"/>
                <a:hueOff val="102082"/>
                <a:satOff val="-1464"/>
                <a:lumOff val="8538"/>
                <a:alphaOff val="0"/>
                <a:tint val="37000"/>
                <a:satMod val="300000"/>
              </a:schemeClr>
            </a:gs>
            <a:gs pos="100000">
              <a:schemeClr val="accent1">
                <a:shade val="80000"/>
                <a:hueOff val="102082"/>
                <a:satOff val="-1464"/>
                <a:lumOff val="853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 err="1"/>
            <a:t>Peserta</a:t>
          </a:r>
          <a:r>
            <a:rPr lang="en-US" sz="2000" b="0" i="0" kern="1200" dirty="0"/>
            <a:t> </a:t>
          </a:r>
          <a:r>
            <a:rPr lang="en-US" sz="2000" b="0" i="0" kern="1200" dirty="0" err="1"/>
            <a:t>Pemilu</a:t>
          </a:r>
          <a:r>
            <a:rPr lang="en-US" sz="2000" b="0" i="0" kern="1200" dirty="0"/>
            <a:t> </a:t>
          </a:r>
          <a:r>
            <a:rPr lang="en-US" sz="2000" b="0" i="0" kern="1200" dirty="0" err="1"/>
            <a:t>memasang</a:t>
          </a:r>
          <a:r>
            <a:rPr lang="en-US" sz="2000" b="0" i="0" kern="1200" dirty="0"/>
            <a:t> </a:t>
          </a:r>
          <a:r>
            <a:rPr lang="en-US" sz="2000" b="0" i="0" kern="1200" dirty="0" err="1"/>
            <a:t>Alat</a:t>
          </a:r>
          <a:r>
            <a:rPr lang="en-US" sz="2000" b="0" i="0" kern="1200" dirty="0"/>
            <a:t> </a:t>
          </a:r>
          <a:r>
            <a:rPr lang="en-US" sz="2000" b="0" i="0" kern="1200" dirty="0" err="1"/>
            <a:t>Peraga</a:t>
          </a:r>
          <a:r>
            <a:rPr lang="en-US" sz="2000" b="0" i="0" kern="1200" dirty="0"/>
            <a:t> </a:t>
          </a:r>
          <a:r>
            <a:rPr lang="en-US" sz="2000" b="0" i="0" kern="1200" dirty="0" err="1"/>
            <a:t>Kampanye</a:t>
          </a:r>
          <a:r>
            <a:rPr lang="en-US" sz="2000" b="0" i="0" kern="1200" dirty="0"/>
            <a:t> </a:t>
          </a:r>
          <a:r>
            <a:rPr lang="en-US" sz="2000" b="0" i="0" kern="1200" dirty="0" err="1"/>
            <a:t>sesuai</a:t>
          </a:r>
          <a:r>
            <a:rPr lang="en-US" sz="2000" b="0" i="0" kern="1200" dirty="0"/>
            <a:t> </a:t>
          </a:r>
          <a:r>
            <a:rPr lang="en-US" sz="2000" b="0" i="0" kern="1200" dirty="0" err="1"/>
            <a:t>dengan</a:t>
          </a:r>
          <a:r>
            <a:rPr lang="en-US" sz="2000" b="0" i="0" kern="1200" dirty="0"/>
            <a:t> </a:t>
          </a:r>
          <a:r>
            <a:rPr lang="en-US" sz="2000" b="0" i="0" kern="1200" dirty="0" err="1"/>
            <a:t>lokasi</a:t>
          </a:r>
          <a:r>
            <a:rPr lang="en-US" sz="2000" b="0" i="0" kern="1200" dirty="0"/>
            <a:t> yang </a:t>
          </a:r>
          <a:r>
            <a:rPr lang="en-US" sz="2000" b="0" i="0" kern="1200" dirty="0" err="1"/>
            <a:t>telah</a:t>
          </a:r>
          <a:r>
            <a:rPr lang="en-US" sz="2000" b="0" i="0" kern="1200" dirty="0"/>
            <a:t> </a:t>
          </a:r>
          <a:r>
            <a:rPr lang="en-US" sz="2000" b="0" i="0" kern="1200" dirty="0" err="1"/>
            <a:t>ditentuan</a:t>
          </a:r>
          <a:r>
            <a:rPr lang="en-US" sz="2000" b="0" i="0" kern="1200" dirty="0"/>
            <a:t> </a:t>
          </a:r>
          <a:endParaRPr lang="en-US" sz="2000" kern="1200" dirty="0"/>
        </a:p>
      </dsp:txBody>
      <dsp:txXfrm>
        <a:off x="51832" y="1224238"/>
        <a:ext cx="8125936" cy="958111"/>
      </dsp:txXfrm>
    </dsp:sp>
    <dsp:sp modelId="{F520B940-B238-410A-BEAF-5E2BD4AA97B0}">
      <dsp:nvSpPr>
        <dsp:cNvPr id="0" name=""/>
        <dsp:cNvSpPr/>
      </dsp:nvSpPr>
      <dsp:spPr>
        <a:xfrm>
          <a:off x="0" y="2323918"/>
          <a:ext cx="8229600" cy="1061775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204164"/>
                <a:satOff val="-2928"/>
                <a:lumOff val="17077"/>
                <a:alphaOff val="0"/>
                <a:tint val="50000"/>
                <a:satMod val="300000"/>
              </a:schemeClr>
            </a:gs>
            <a:gs pos="35000">
              <a:schemeClr val="accent1">
                <a:shade val="80000"/>
                <a:hueOff val="204164"/>
                <a:satOff val="-2928"/>
                <a:lumOff val="17077"/>
                <a:alphaOff val="0"/>
                <a:tint val="37000"/>
                <a:satMod val="300000"/>
              </a:schemeClr>
            </a:gs>
            <a:gs pos="100000">
              <a:schemeClr val="accent1">
                <a:shade val="80000"/>
                <a:hueOff val="204164"/>
                <a:satOff val="-2928"/>
                <a:lumOff val="1707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 err="1"/>
            <a:t>Peserta</a:t>
          </a:r>
          <a:r>
            <a:rPr lang="en-US" sz="2000" b="0" i="0" kern="1200" dirty="0"/>
            <a:t> </a:t>
          </a:r>
          <a:r>
            <a:rPr lang="en-US" sz="2000" b="0" i="0" kern="1200" dirty="0" err="1"/>
            <a:t>Pemilu</a:t>
          </a:r>
          <a:r>
            <a:rPr lang="en-US" sz="2000" b="0" i="0" kern="1200" dirty="0"/>
            <a:t>, </a:t>
          </a:r>
          <a:r>
            <a:rPr lang="en-US" sz="2000" b="0" i="0" kern="1200" dirty="0" err="1"/>
            <a:t>Pelaksana</a:t>
          </a:r>
          <a:r>
            <a:rPr lang="en-US" sz="2000" b="0" i="0" kern="1200" dirty="0"/>
            <a:t> </a:t>
          </a:r>
          <a:r>
            <a:rPr lang="en-US" sz="2000" b="0" i="0" kern="1200" dirty="0" err="1"/>
            <a:t>dan</a:t>
          </a:r>
          <a:r>
            <a:rPr lang="en-US" sz="2000" b="0" i="0" kern="1200" dirty="0"/>
            <a:t>/</a:t>
          </a:r>
          <a:r>
            <a:rPr lang="en-US" sz="2000" b="0" i="0" kern="1200" dirty="0" err="1"/>
            <a:t>atau</a:t>
          </a:r>
          <a:r>
            <a:rPr lang="en-US" sz="2000" b="0" i="0" kern="1200" dirty="0"/>
            <a:t> Tim </a:t>
          </a:r>
          <a:r>
            <a:rPr lang="en-US" sz="2000" b="0" i="0" kern="1200" dirty="0" err="1"/>
            <a:t>Kampanye</a:t>
          </a:r>
          <a:r>
            <a:rPr lang="en-US" sz="2000" b="0" i="0" kern="1200" dirty="0"/>
            <a:t> yang </a:t>
          </a:r>
          <a:r>
            <a:rPr lang="en-US" sz="2000" b="0" i="0" kern="1200" dirty="0" err="1"/>
            <a:t>melanggar</a:t>
          </a:r>
          <a:r>
            <a:rPr lang="en-US" sz="2000" b="0" i="0" kern="1200" dirty="0"/>
            <a:t> </a:t>
          </a:r>
          <a:r>
            <a:rPr lang="en-US" sz="2000" b="0" i="0" kern="1200" dirty="0" err="1"/>
            <a:t>ketentuan</a:t>
          </a:r>
          <a:r>
            <a:rPr lang="en-US" sz="2000" b="0" i="0" kern="1200" dirty="0"/>
            <a:t> </a:t>
          </a:r>
          <a:r>
            <a:rPr lang="en-US" sz="2000" b="0" i="0" kern="1200" dirty="0" err="1"/>
            <a:t>dikenai</a:t>
          </a:r>
          <a:r>
            <a:rPr lang="en-US" sz="2000" b="0" i="0" kern="1200" dirty="0"/>
            <a:t> </a:t>
          </a:r>
          <a:r>
            <a:rPr lang="en-US" sz="2000" b="0" i="0" kern="1200" dirty="0" err="1"/>
            <a:t>sanksi</a:t>
          </a:r>
          <a:r>
            <a:rPr lang="en-US" sz="2000" b="0" i="0" kern="1200" dirty="0"/>
            <a:t> </a:t>
          </a:r>
          <a:r>
            <a:rPr lang="en-US" sz="2000" b="0" i="0" kern="1200" dirty="0" err="1"/>
            <a:t>administratif</a:t>
          </a:r>
          <a:r>
            <a:rPr lang="en-US" sz="2000" b="0" i="0" kern="1200" dirty="0"/>
            <a:t> </a:t>
          </a:r>
          <a:r>
            <a:rPr lang="en-US" sz="2000" b="0" i="0" kern="1200" dirty="0" err="1"/>
            <a:t>dan</a:t>
          </a:r>
          <a:r>
            <a:rPr lang="en-US" sz="2000" b="0" i="0" kern="1200" dirty="0"/>
            <a:t> </a:t>
          </a:r>
          <a:r>
            <a:rPr lang="en-US" sz="2000" b="0" i="0" kern="1200" dirty="0" err="1"/>
            <a:t>penertiban</a:t>
          </a:r>
          <a:r>
            <a:rPr lang="en-US" sz="2000" b="0" i="0" kern="1200" dirty="0"/>
            <a:t>.</a:t>
          </a:r>
          <a:endParaRPr lang="en-US" sz="2000" kern="1200" dirty="0"/>
        </a:p>
      </dsp:txBody>
      <dsp:txXfrm>
        <a:off x="51832" y="2375750"/>
        <a:ext cx="8125936" cy="958111"/>
      </dsp:txXfrm>
    </dsp:sp>
    <dsp:sp modelId="{6D127C92-17B1-4AD7-ACCE-7C1CFA763B88}">
      <dsp:nvSpPr>
        <dsp:cNvPr id="0" name=""/>
        <dsp:cNvSpPr/>
      </dsp:nvSpPr>
      <dsp:spPr>
        <a:xfrm>
          <a:off x="0" y="3411156"/>
          <a:ext cx="8229600" cy="1061775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306246"/>
                <a:satOff val="-4392"/>
                <a:lumOff val="25615"/>
                <a:alphaOff val="0"/>
                <a:tint val="50000"/>
                <a:satMod val="300000"/>
              </a:schemeClr>
            </a:gs>
            <a:gs pos="35000">
              <a:schemeClr val="accent1">
                <a:shade val="80000"/>
                <a:hueOff val="306246"/>
                <a:satOff val="-4392"/>
                <a:lumOff val="25615"/>
                <a:alphaOff val="0"/>
                <a:tint val="37000"/>
                <a:satMod val="300000"/>
              </a:schemeClr>
            </a:gs>
            <a:gs pos="100000">
              <a:schemeClr val="accent1">
                <a:shade val="80000"/>
                <a:hueOff val="306246"/>
                <a:satOff val="-4392"/>
                <a:lumOff val="2561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 err="1"/>
            <a:t>Dalam</a:t>
          </a:r>
          <a:r>
            <a:rPr lang="en-US" sz="2000" b="0" i="0" kern="1200" dirty="0"/>
            <a:t> </a:t>
          </a:r>
          <a:r>
            <a:rPr lang="en-US" sz="2000" b="0" i="0" kern="1200" dirty="0" err="1"/>
            <a:t>melakukan</a:t>
          </a:r>
          <a:r>
            <a:rPr lang="en-US" sz="2000" b="0" i="0" kern="1200" dirty="0"/>
            <a:t> </a:t>
          </a:r>
          <a:r>
            <a:rPr lang="en-US" sz="2000" b="0" i="0" kern="1200" dirty="0" err="1"/>
            <a:t>penertiban</a:t>
          </a:r>
          <a:r>
            <a:rPr lang="en-US" sz="2000" b="0" i="0" kern="1200" dirty="0"/>
            <a:t> </a:t>
          </a:r>
          <a:r>
            <a:rPr lang="en-US" sz="2000" b="0" i="0" kern="1200" dirty="0" err="1"/>
            <a:t>Alat</a:t>
          </a:r>
          <a:r>
            <a:rPr lang="en-US" sz="2000" b="0" i="0" kern="1200" dirty="0"/>
            <a:t> </a:t>
          </a:r>
          <a:r>
            <a:rPr lang="en-US" sz="2000" b="0" i="0" kern="1200" dirty="0" err="1"/>
            <a:t>Peraga</a:t>
          </a:r>
          <a:r>
            <a:rPr lang="en-US" sz="2000" b="0" i="0" kern="1200" dirty="0"/>
            <a:t> </a:t>
          </a:r>
          <a:r>
            <a:rPr lang="en-US" sz="2000" b="0" i="0" kern="1200" dirty="0" err="1"/>
            <a:t>Kampanye</a:t>
          </a:r>
          <a:r>
            <a:rPr lang="en-US" sz="2000" b="0" i="0" kern="1200" dirty="0"/>
            <a:t> </a:t>
          </a:r>
          <a:r>
            <a:rPr lang="en-US" sz="2000" b="0" i="0" kern="1200" dirty="0" err="1"/>
            <a:t>dibantu</a:t>
          </a:r>
          <a:r>
            <a:rPr lang="en-US" sz="2000" b="0" i="0" kern="1200" dirty="0"/>
            <a:t>   </a:t>
          </a:r>
          <a:r>
            <a:rPr lang="en-US" sz="2000" b="0" i="0" kern="1200" dirty="0" err="1"/>
            <a:t>Satuan</a:t>
          </a:r>
          <a:r>
            <a:rPr lang="en-US" sz="2000" b="0" i="0" kern="1200" dirty="0"/>
            <a:t> </a:t>
          </a:r>
          <a:r>
            <a:rPr lang="en-US" sz="2000" b="0" i="0" kern="1200" dirty="0" err="1"/>
            <a:t>Polisi</a:t>
          </a:r>
          <a:r>
            <a:rPr lang="en-US" sz="2000" b="0" i="0" kern="1200" dirty="0"/>
            <a:t> </a:t>
          </a:r>
          <a:r>
            <a:rPr lang="en-US" sz="2000" b="0" i="0" kern="1200" dirty="0" err="1"/>
            <a:t>Pamong</a:t>
          </a:r>
          <a:r>
            <a:rPr lang="en-US" sz="2000" b="0" i="0" kern="1200" dirty="0"/>
            <a:t> </a:t>
          </a:r>
          <a:r>
            <a:rPr lang="en-US" sz="2000" b="0" i="0" kern="1200" dirty="0" err="1"/>
            <a:t>Praja</a:t>
          </a:r>
          <a:br>
            <a:rPr lang="en-US" sz="2000" kern="1200" dirty="0"/>
          </a:br>
          <a:endParaRPr lang="en-US" sz="2000" kern="1200" dirty="0"/>
        </a:p>
      </dsp:txBody>
      <dsp:txXfrm>
        <a:off x="51832" y="3462988"/>
        <a:ext cx="8125936" cy="9581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B4F0E7-FC27-41E7-980E-135E04AB559A}">
      <dsp:nvSpPr>
        <dsp:cNvPr id="0" name=""/>
        <dsp:cNvSpPr/>
      </dsp:nvSpPr>
      <dsp:spPr>
        <a:xfrm>
          <a:off x="0" y="431481"/>
          <a:ext cx="8229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5C95EDB-BB44-4AD7-8814-0D9D43E3C59C}">
      <dsp:nvSpPr>
        <dsp:cNvPr id="0" name=""/>
        <dsp:cNvSpPr/>
      </dsp:nvSpPr>
      <dsp:spPr>
        <a:xfrm>
          <a:off x="411480" y="62481"/>
          <a:ext cx="5760720" cy="738000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dirty="0" err="1"/>
            <a:t>tempat</a:t>
          </a:r>
          <a:r>
            <a:rPr lang="en-US" sz="2500" b="0" i="0" kern="1200" dirty="0"/>
            <a:t> </a:t>
          </a:r>
          <a:r>
            <a:rPr lang="en-US" sz="2500" b="0" i="0" kern="1200" dirty="0" err="1"/>
            <a:t>ibadah</a:t>
          </a:r>
          <a:r>
            <a:rPr lang="en-US" sz="2500" b="0" i="0" kern="1200" dirty="0"/>
            <a:t> </a:t>
          </a:r>
          <a:r>
            <a:rPr lang="en-US" sz="2500" b="0" i="0" kern="1200" dirty="0" err="1"/>
            <a:t>dan</a:t>
          </a:r>
          <a:r>
            <a:rPr lang="en-US" sz="2500" b="0" i="0" kern="1200" dirty="0"/>
            <a:t> </a:t>
          </a:r>
          <a:r>
            <a:rPr lang="en-US" sz="2500" b="0" i="0" kern="1200" dirty="0" err="1"/>
            <a:t>tempat</a:t>
          </a:r>
          <a:r>
            <a:rPr lang="en-US" sz="2500" b="0" i="0" kern="1200" dirty="0"/>
            <a:t> </a:t>
          </a:r>
          <a:r>
            <a:rPr lang="en-US" sz="2500" b="0" i="0" kern="1200" dirty="0" err="1"/>
            <a:t>pendidikan</a:t>
          </a:r>
          <a:r>
            <a:rPr lang="en-US" sz="2500" b="0" i="0" kern="1200" dirty="0"/>
            <a:t>, </a:t>
          </a:r>
          <a:r>
            <a:rPr lang="en-US" sz="2500" b="0" i="0" kern="1200" dirty="0" err="1"/>
            <a:t>termasuk</a:t>
          </a:r>
          <a:r>
            <a:rPr lang="en-US" sz="2500" b="0" i="0" kern="1200" dirty="0"/>
            <a:t> </a:t>
          </a:r>
          <a:r>
            <a:rPr lang="en-US" sz="2500" b="0" i="0" kern="1200" dirty="0" err="1"/>
            <a:t>halaman</a:t>
          </a:r>
          <a:endParaRPr lang="en-US" sz="2500" kern="1200" dirty="0"/>
        </a:p>
      </dsp:txBody>
      <dsp:txXfrm>
        <a:off x="447506" y="98507"/>
        <a:ext cx="5688668" cy="665948"/>
      </dsp:txXfrm>
    </dsp:sp>
    <dsp:sp modelId="{F434BD46-1379-4838-A5A6-D9B6CFAEB3AA}">
      <dsp:nvSpPr>
        <dsp:cNvPr id="0" name=""/>
        <dsp:cNvSpPr/>
      </dsp:nvSpPr>
      <dsp:spPr>
        <a:xfrm>
          <a:off x="0" y="1565481"/>
          <a:ext cx="8229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8036C5B-F2B4-4449-974A-6F46F3F163C3}">
      <dsp:nvSpPr>
        <dsp:cNvPr id="0" name=""/>
        <dsp:cNvSpPr/>
      </dsp:nvSpPr>
      <dsp:spPr>
        <a:xfrm>
          <a:off x="411480" y="1196481"/>
          <a:ext cx="5760720" cy="738000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i-FI" sz="2500" b="0" i="0" kern="1200" dirty="0"/>
            <a:t>rumah sakit atau tempat pelayanan kesehatan</a:t>
          </a:r>
          <a:endParaRPr lang="en-US" sz="2500" kern="1200" dirty="0"/>
        </a:p>
      </dsp:txBody>
      <dsp:txXfrm>
        <a:off x="447506" y="1232507"/>
        <a:ext cx="5688668" cy="665948"/>
      </dsp:txXfrm>
    </dsp:sp>
    <dsp:sp modelId="{CEE3E239-FDDF-43B8-9DBB-44303497E3C0}">
      <dsp:nvSpPr>
        <dsp:cNvPr id="0" name=""/>
        <dsp:cNvSpPr/>
      </dsp:nvSpPr>
      <dsp:spPr>
        <a:xfrm>
          <a:off x="0" y="2699481"/>
          <a:ext cx="8229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15A0BBD-4483-4136-82AA-851DAD23DF12}">
      <dsp:nvSpPr>
        <dsp:cNvPr id="0" name=""/>
        <dsp:cNvSpPr/>
      </dsp:nvSpPr>
      <dsp:spPr>
        <a:xfrm>
          <a:off x="411480" y="2330481"/>
          <a:ext cx="5760720" cy="738000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dirty="0" err="1"/>
            <a:t>gedung</a:t>
          </a:r>
          <a:r>
            <a:rPr lang="en-US" sz="2500" b="0" i="0" kern="1200" dirty="0"/>
            <a:t> </a:t>
          </a:r>
          <a:r>
            <a:rPr lang="en-US" sz="2500" b="0" i="0" kern="1200" dirty="0" err="1"/>
            <a:t>milik</a:t>
          </a:r>
          <a:r>
            <a:rPr lang="en-US" sz="2500" b="0" i="0" kern="1200" dirty="0"/>
            <a:t> </a:t>
          </a:r>
          <a:r>
            <a:rPr lang="en-US" sz="2500" b="0" i="0" kern="1200" dirty="0" err="1"/>
            <a:t>pemerintah</a:t>
          </a:r>
          <a:endParaRPr lang="en-US" sz="2500" kern="1200" dirty="0"/>
        </a:p>
      </dsp:txBody>
      <dsp:txXfrm>
        <a:off x="447506" y="2366507"/>
        <a:ext cx="5688668" cy="665948"/>
      </dsp:txXfrm>
    </dsp:sp>
    <dsp:sp modelId="{32D7DAB6-6FFE-4F75-867E-A77CF867D8D8}">
      <dsp:nvSpPr>
        <dsp:cNvPr id="0" name=""/>
        <dsp:cNvSpPr/>
      </dsp:nvSpPr>
      <dsp:spPr>
        <a:xfrm>
          <a:off x="0" y="3833481"/>
          <a:ext cx="8229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3E500D8-BB52-4A2F-8DD5-852C8AACFA2A}">
      <dsp:nvSpPr>
        <dsp:cNvPr id="0" name=""/>
        <dsp:cNvSpPr/>
      </dsp:nvSpPr>
      <dsp:spPr>
        <a:xfrm>
          <a:off x="411480" y="3464481"/>
          <a:ext cx="5760720" cy="738000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2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dirty="0" err="1"/>
            <a:t>Jalan</a:t>
          </a:r>
          <a:r>
            <a:rPr lang="en-US" sz="2500" b="0" i="0" kern="1200" dirty="0"/>
            <a:t> </a:t>
          </a:r>
          <a:r>
            <a:rPr lang="en-US" sz="2500" b="0" i="0" kern="1200" dirty="0" err="1"/>
            <a:t>Protokol</a:t>
          </a:r>
          <a:endParaRPr lang="en-US" sz="2500" kern="1200" dirty="0"/>
        </a:p>
      </dsp:txBody>
      <dsp:txXfrm>
        <a:off x="447506" y="3500507"/>
        <a:ext cx="5688668" cy="6659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C2C989-BFB4-4882-A2A6-1B5A4B9C9B52}">
      <dsp:nvSpPr>
        <dsp:cNvPr id="0" name=""/>
        <dsp:cNvSpPr/>
      </dsp:nvSpPr>
      <dsp:spPr>
        <a:xfrm>
          <a:off x="0" y="373384"/>
          <a:ext cx="8075240" cy="4788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B51A51-8916-445F-9B28-037338EC5534}">
      <dsp:nvSpPr>
        <dsp:cNvPr id="0" name=""/>
        <dsp:cNvSpPr/>
      </dsp:nvSpPr>
      <dsp:spPr>
        <a:xfrm>
          <a:off x="403762" y="92944"/>
          <a:ext cx="5652668" cy="56088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Fasilitasi</a:t>
          </a:r>
          <a:r>
            <a:rPr lang="en-US" sz="1900" kern="1200" dirty="0"/>
            <a:t> APK </a:t>
          </a:r>
          <a:r>
            <a:rPr lang="en-US" sz="1900" kern="1200" dirty="0" err="1"/>
            <a:t>Peserta</a:t>
          </a:r>
          <a:r>
            <a:rPr lang="en-US" sz="1900" kern="1200" dirty="0"/>
            <a:t> </a:t>
          </a:r>
          <a:r>
            <a:rPr lang="en-US" sz="1900" kern="1200" dirty="0" err="1"/>
            <a:t>Pemilu</a:t>
          </a:r>
          <a:r>
            <a:rPr lang="en-US" sz="1900" kern="1200" dirty="0"/>
            <a:t> </a:t>
          </a:r>
          <a:r>
            <a:rPr lang="en-US" sz="1900" kern="1200" dirty="0" err="1"/>
            <a:t>terlambat</a:t>
          </a:r>
          <a:endParaRPr lang="en-US" sz="1900" kern="1200" dirty="0"/>
        </a:p>
      </dsp:txBody>
      <dsp:txXfrm>
        <a:off x="431142" y="120324"/>
        <a:ext cx="5597908" cy="506120"/>
      </dsp:txXfrm>
    </dsp:sp>
    <dsp:sp modelId="{119E264B-580F-47CA-B2C8-099B8E8986DD}">
      <dsp:nvSpPr>
        <dsp:cNvPr id="0" name=""/>
        <dsp:cNvSpPr/>
      </dsp:nvSpPr>
      <dsp:spPr>
        <a:xfrm>
          <a:off x="0" y="1235224"/>
          <a:ext cx="8075240" cy="4788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A9E5D3-2435-4A7E-B18A-128E14117CB6}">
      <dsp:nvSpPr>
        <dsp:cNvPr id="0" name=""/>
        <dsp:cNvSpPr/>
      </dsp:nvSpPr>
      <dsp:spPr>
        <a:xfrm>
          <a:off x="403762" y="954784"/>
          <a:ext cx="5652668" cy="56088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Maraknya</a:t>
          </a:r>
          <a:r>
            <a:rPr lang="en-US" sz="1900" kern="1200" dirty="0"/>
            <a:t> APK yang </a:t>
          </a:r>
          <a:r>
            <a:rPr lang="en-US" sz="1900" kern="1200" dirty="0" err="1"/>
            <a:t>dibuat</a:t>
          </a:r>
          <a:r>
            <a:rPr lang="en-US" sz="1900" kern="1200" dirty="0"/>
            <a:t> </a:t>
          </a:r>
          <a:r>
            <a:rPr lang="en-US" sz="1900" kern="1200" dirty="0" err="1"/>
            <a:t>oleh</a:t>
          </a:r>
          <a:r>
            <a:rPr lang="en-US" sz="1900" kern="1200" dirty="0"/>
            <a:t> </a:t>
          </a:r>
          <a:r>
            <a:rPr lang="en-US" sz="1900" kern="1200" dirty="0" err="1"/>
            <a:t>Peserta</a:t>
          </a:r>
          <a:r>
            <a:rPr lang="en-US" sz="1900" kern="1200" dirty="0"/>
            <a:t> </a:t>
          </a:r>
          <a:r>
            <a:rPr lang="en-US" sz="1900" kern="1200" dirty="0" err="1"/>
            <a:t>Pemilu</a:t>
          </a:r>
          <a:r>
            <a:rPr lang="en-US" sz="1900" kern="1200" dirty="0"/>
            <a:t> </a:t>
          </a:r>
          <a:r>
            <a:rPr lang="en-US" sz="1900" kern="1200" dirty="0" err="1"/>
            <a:t>sebelum</a:t>
          </a:r>
          <a:r>
            <a:rPr lang="en-US" sz="1900" kern="1200" dirty="0"/>
            <a:t> </a:t>
          </a:r>
          <a:r>
            <a:rPr lang="en-US" sz="1900" kern="1200" dirty="0" err="1"/>
            <a:t>masa</a:t>
          </a:r>
          <a:r>
            <a:rPr lang="en-US" sz="1900" kern="1200" dirty="0"/>
            <a:t> </a:t>
          </a:r>
          <a:r>
            <a:rPr lang="en-US" sz="1900" kern="1200" dirty="0" err="1"/>
            <a:t>kampanye</a:t>
          </a:r>
          <a:r>
            <a:rPr lang="en-US" sz="1900" kern="1200" dirty="0"/>
            <a:t> </a:t>
          </a:r>
          <a:r>
            <a:rPr lang="en-US" sz="1900" kern="1200" dirty="0" err="1"/>
            <a:t>dimulai</a:t>
          </a:r>
          <a:r>
            <a:rPr lang="en-US" sz="1900" kern="1200" dirty="0"/>
            <a:t> </a:t>
          </a:r>
        </a:p>
      </dsp:txBody>
      <dsp:txXfrm>
        <a:off x="431142" y="982164"/>
        <a:ext cx="5597908" cy="506120"/>
      </dsp:txXfrm>
    </dsp:sp>
    <dsp:sp modelId="{A963DFBE-A572-4293-BC0A-1F8498756FC6}">
      <dsp:nvSpPr>
        <dsp:cNvPr id="0" name=""/>
        <dsp:cNvSpPr/>
      </dsp:nvSpPr>
      <dsp:spPr>
        <a:xfrm>
          <a:off x="0" y="2097064"/>
          <a:ext cx="8075240" cy="4788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3A01EE-8486-4674-BE24-AE8374642D88}">
      <dsp:nvSpPr>
        <dsp:cNvPr id="0" name=""/>
        <dsp:cNvSpPr/>
      </dsp:nvSpPr>
      <dsp:spPr>
        <a:xfrm>
          <a:off x="403762" y="1816624"/>
          <a:ext cx="5652668" cy="56088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Ketentuan</a:t>
          </a:r>
          <a:r>
            <a:rPr lang="en-US" sz="1900" kern="1200" dirty="0"/>
            <a:t> APK multi </a:t>
          </a:r>
          <a:r>
            <a:rPr lang="en-US" sz="1900" kern="1200" dirty="0" err="1"/>
            <a:t>tafsir</a:t>
          </a:r>
          <a:r>
            <a:rPr lang="en-US" sz="1900" kern="1200" dirty="0"/>
            <a:t>, </a:t>
          </a:r>
          <a:r>
            <a:rPr lang="en-US" sz="1900" kern="1200" dirty="0" err="1"/>
            <a:t>banyaknya</a:t>
          </a:r>
          <a:r>
            <a:rPr lang="en-US" sz="1900" kern="1200" dirty="0"/>
            <a:t> </a:t>
          </a:r>
          <a:r>
            <a:rPr lang="en-US" sz="1900" kern="1200" dirty="0" err="1"/>
            <a:t>perbedaan</a:t>
          </a:r>
          <a:r>
            <a:rPr lang="en-US" sz="1900" kern="1200" dirty="0"/>
            <a:t> </a:t>
          </a:r>
          <a:r>
            <a:rPr lang="en-US" sz="1900" kern="1200" dirty="0" err="1"/>
            <a:t>pendapat</a:t>
          </a:r>
          <a:r>
            <a:rPr lang="en-US" sz="1900" kern="1200" dirty="0"/>
            <a:t>.</a:t>
          </a:r>
        </a:p>
      </dsp:txBody>
      <dsp:txXfrm>
        <a:off x="431142" y="1844004"/>
        <a:ext cx="5597908" cy="506120"/>
      </dsp:txXfrm>
    </dsp:sp>
    <dsp:sp modelId="{12E77416-5677-420A-AD10-129D42D0174B}">
      <dsp:nvSpPr>
        <dsp:cNvPr id="0" name=""/>
        <dsp:cNvSpPr/>
      </dsp:nvSpPr>
      <dsp:spPr>
        <a:xfrm>
          <a:off x="0" y="2958904"/>
          <a:ext cx="8075240" cy="4788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BBF223-7374-40BC-BFDE-CFD9392E9429}">
      <dsp:nvSpPr>
        <dsp:cNvPr id="0" name=""/>
        <dsp:cNvSpPr/>
      </dsp:nvSpPr>
      <dsp:spPr>
        <a:xfrm>
          <a:off x="403762" y="2678464"/>
          <a:ext cx="5652668" cy="56088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APK </a:t>
          </a:r>
          <a:r>
            <a:rPr lang="en-US" sz="1900" kern="1200" dirty="0" err="1"/>
            <a:t>tidak</a:t>
          </a:r>
          <a:r>
            <a:rPr lang="en-US" sz="1900" kern="1200" dirty="0"/>
            <a:t> </a:t>
          </a:r>
          <a:r>
            <a:rPr lang="en-US" sz="1900" kern="1200" dirty="0" err="1"/>
            <a:t>sesuai</a:t>
          </a:r>
          <a:r>
            <a:rPr lang="en-US" sz="1900" kern="1200" dirty="0"/>
            <a:t> </a:t>
          </a:r>
          <a:r>
            <a:rPr lang="en-US" sz="1900" kern="1200" dirty="0" err="1"/>
            <a:t>dengan</a:t>
          </a:r>
          <a:r>
            <a:rPr lang="en-US" sz="1900" kern="1200" dirty="0"/>
            <a:t> </a:t>
          </a:r>
          <a:r>
            <a:rPr lang="en-US" sz="1900" kern="1200" dirty="0" err="1"/>
            <a:t>ukuran</a:t>
          </a:r>
          <a:r>
            <a:rPr lang="en-US" sz="1900" kern="1200" dirty="0"/>
            <a:t> </a:t>
          </a:r>
          <a:r>
            <a:rPr lang="en-US" sz="1900" kern="1200" dirty="0" err="1"/>
            <a:t>dan</a:t>
          </a:r>
          <a:r>
            <a:rPr lang="en-US" sz="1900" kern="1200" dirty="0"/>
            <a:t> </a:t>
          </a:r>
          <a:r>
            <a:rPr lang="en-US" sz="1900" kern="1200" dirty="0" err="1"/>
            <a:t>penempatan</a:t>
          </a:r>
          <a:r>
            <a:rPr lang="en-US" sz="1900" kern="1200" dirty="0"/>
            <a:t> </a:t>
          </a:r>
          <a:r>
            <a:rPr lang="en-US" sz="1900" kern="1200" dirty="0" err="1"/>
            <a:t>lokasi</a:t>
          </a:r>
          <a:endParaRPr lang="en-US" sz="1900" kern="1200" dirty="0"/>
        </a:p>
      </dsp:txBody>
      <dsp:txXfrm>
        <a:off x="431142" y="2705844"/>
        <a:ext cx="5597908" cy="506120"/>
      </dsp:txXfrm>
    </dsp:sp>
    <dsp:sp modelId="{03E29934-9917-48BD-9BE0-F7A43326457E}">
      <dsp:nvSpPr>
        <dsp:cNvPr id="0" name=""/>
        <dsp:cNvSpPr/>
      </dsp:nvSpPr>
      <dsp:spPr>
        <a:xfrm>
          <a:off x="0" y="3820744"/>
          <a:ext cx="8075240" cy="4788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D6D871-3D81-43C7-ADA0-5C97884D8F44}">
      <dsp:nvSpPr>
        <dsp:cNvPr id="0" name=""/>
        <dsp:cNvSpPr/>
      </dsp:nvSpPr>
      <dsp:spPr>
        <a:xfrm>
          <a:off x="403762" y="3540304"/>
          <a:ext cx="5652668" cy="56088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3657" tIns="0" rIns="213657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APK </a:t>
          </a:r>
          <a:r>
            <a:rPr lang="en-US" sz="1900" kern="1200" dirty="0" err="1"/>
            <a:t>dalam</a:t>
          </a:r>
          <a:r>
            <a:rPr lang="en-US" sz="1900" kern="1200" dirty="0"/>
            <a:t> </a:t>
          </a:r>
          <a:r>
            <a:rPr lang="en-US" sz="1900" kern="1200" dirty="0" err="1"/>
            <a:t>bentuk</a:t>
          </a:r>
          <a:r>
            <a:rPr lang="en-US" sz="1900" kern="1200" dirty="0"/>
            <a:t> (billboard </a:t>
          </a:r>
          <a:r>
            <a:rPr lang="en-US" sz="1900" kern="1200" dirty="0" err="1"/>
            <a:t>atau</a:t>
          </a:r>
          <a:r>
            <a:rPr lang="en-US" sz="1900" kern="1200" dirty="0"/>
            <a:t> </a:t>
          </a:r>
          <a:r>
            <a:rPr lang="en-US" sz="1900" kern="1200" dirty="0" err="1"/>
            <a:t>videotron</a:t>
          </a:r>
          <a:r>
            <a:rPr lang="en-US" sz="1900" kern="1200" dirty="0"/>
            <a:t>) </a:t>
          </a:r>
          <a:r>
            <a:rPr lang="en-US" sz="1900" kern="1200" dirty="0" err="1"/>
            <a:t>terbatas</a:t>
          </a:r>
          <a:r>
            <a:rPr lang="en-US" sz="1900" kern="1200" dirty="0"/>
            <a:t> </a:t>
          </a:r>
          <a:r>
            <a:rPr lang="en-US" sz="1900" kern="1200" dirty="0" err="1"/>
            <a:t>penempatannya</a:t>
          </a:r>
          <a:r>
            <a:rPr lang="en-US" sz="1900" kern="1200" dirty="0"/>
            <a:t>.</a:t>
          </a:r>
        </a:p>
      </dsp:txBody>
      <dsp:txXfrm>
        <a:off x="431142" y="3567684"/>
        <a:ext cx="5597908" cy="50612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9826B4-3879-4191-B721-DCC2488090DE}">
      <dsp:nvSpPr>
        <dsp:cNvPr id="0" name=""/>
        <dsp:cNvSpPr/>
      </dsp:nvSpPr>
      <dsp:spPr>
        <a:xfrm>
          <a:off x="406788" y="843388"/>
          <a:ext cx="7251318" cy="659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b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Pemasangan</a:t>
          </a:r>
          <a:r>
            <a:rPr lang="en-US" sz="2000" kern="1200" dirty="0"/>
            <a:t> APK </a:t>
          </a:r>
          <a:r>
            <a:rPr lang="en-US" sz="2000" kern="1200" dirty="0" err="1"/>
            <a:t>memperhatikan</a:t>
          </a:r>
          <a:r>
            <a:rPr lang="en-US" sz="2000" kern="1200" dirty="0"/>
            <a:t> </a:t>
          </a:r>
          <a:r>
            <a:rPr lang="en-US" sz="2000" kern="1200" dirty="0" err="1"/>
            <a:t>lokasi</a:t>
          </a:r>
          <a:r>
            <a:rPr lang="en-US" sz="2000" kern="1200" dirty="0"/>
            <a:t>, </a:t>
          </a:r>
          <a:r>
            <a:rPr lang="en-US" sz="2000" kern="1200" dirty="0" err="1"/>
            <a:t>estetika</a:t>
          </a:r>
          <a:r>
            <a:rPr lang="en-US" sz="2000" kern="1200" dirty="0"/>
            <a:t> </a:t>
          </a:r>
          <a:r>
            <a:rPr lang="en-US" sz="2000" kern="1200" dirty="0" err="1"/>
            <a:t>lingkungan</a:t>
          </a:r>
          <a:r>
            <a:rPr lang="en-US" sz="2000" kern="1200" dirty="0"/>
            <a:t>, </a:t>
          </a:r>
          <a:r>
            <a:rPr lang="en-US" sz="2000" kern="1200" dirty="0" err="1"/>
            <a:t>izin</a:t>
          </a:r>
          <a:r>
            <a:rPr lang="en-US" sz="2000" kern="1200" dirty="0"/>
            <a:t> </a:t>
          </a:r>
          <a:r>
            <a:rPr lang="en-US" sz="2000" kern="1200" dirty="0" err="1"/>
            <a:t>pemasangan</a:t>
          </a:r>
          <a:r>
            <a:rPr lang="en-US" sz="2000" kern="1200" dirty="0"/>
            <a:t> </a:t>
          </a:r>
          <a:r>
            <a:rPr lang="en-US" sz="2000" kern="1200" dirty="0" err="1"/>
            <a:t>dan</a:t>
          </a:r>
          <a:r>
            <a:rPr lang="en-US" sz="2000" kern="1200" dirty="0"/>
            <a:t> </a:t>
          </a:r>
          <a:r>
            <a:rPr lang="en-US" sz="2000" kern="1200" dirty="0" err="1"/>
            <a:t>dilarang</a:t>
          </a:r>
          <a:r>
            <a:rPr lang="en-US" sz="2000" kern="1200" dirty="0"/>
            <a:t> </a:t>
          </a:r>
          <a:r>
            <a:rPr lang="en-US" sz="2000" kern="1200" dirty="0" err="1"/>
            <a:t>memuat</a:t>
          </a:r>
          <a:r>
            <a:rPr lang="en-US" sz="2000" kern="1200" dirty="0"/>
            <a:t> </a:t>
          </a:r>
          <a:r>
            <a:rPr lang="en-US" sz="2000" kern="1200" dirty="0" err="1"/>
            <a:t>materi</a:t>
          </a:r>
          <a:r>
            <a:rPr lang="en-US" sz="2000" kern="1200" dirty="0"/>
            <a:t> yang </a:t>
          </a:r>
          <a:r>
            <a:rPr lang="en-US" sz="2000" kern="1200" dirty="0" err="1"/>
            <a:t>dilarang</a:t>
          </a:r>
          <a:r>
            <a:rPr lang="en-US" sz="2000" kern="1200" dirty="0"/>
            <a:t> </a:t>
          </a:r>
          <a:r>
            <a:rPr lang="en-US" sz="2000" kern="1200" dirty="0" err="1"/>
            <a:t>dalam</a:t>
          </a:r>
          <a:r>
            <a:rPr lang="en-US" sz="2000" kern="1200" dirty="0"/>
            <a:t> </a:t>
          </a:r>
          <a:r>
            <a:rPr lang="en-US" sz="2000" kern="1200" dirty="0" err="1"/>
            <a:t>peraturan</a:t>
          </a:r>
          <a:r>
            <a:rPr lang="en-US" sz="2000" kern="1200" dirty="0"/>
            <a:t> </a:t>
          </a:r>
          <a:r>
            <a:rPr lang="en-US" sz="2000" kern="1200" dirty="0" err="1"/>
            <a:t>perundang-undangan</a:t>
          </a:r>
          <a:endParaRPr lang="en-US" sz="2000" kern="1200" dirty="0"/>
        </a:p>
      </dsp:txBody>
      <dsp:txXfrm>
        <a:off x="406788" y="843388"/>
        <a:ext cx="7251318" cy="659210"/>
      </dsp:txXfrm>
    </dsp:sp>
    <dsp:sp modelId="{E50D00C9-F0ED-4741-81B4-3276C8390D23}">
      <dsp:nvSpPr>
        <dsp:cNvPr id="0" name=""/>
        <dsp:cNvSpPr/>
      </dsp:nvSpPr>
      <dsp:spPr>
        <a:xfrm>
          <a:off x="406788" y="1502598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664918-F64F-4D0B-83F7-1CF046C14075}">
      <dsp:nvSpPr>
        <dsp:cNvPr id="0" name=""/>
        <dsp:cNvSpPr/>
      </dsp:nvSpPr>
      <dsp:spPr>
        <a:xfrm>
          <a:off x="1430030" y="1502598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2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2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7894F6-CB92-462D-A54A-3E326E1E8DA5}">
      <dsp:nvSpPr>
        <dsp:cNvPr id="0" name=""/>
        <dsp:cNvSpPr/>
      </dsp:nvSpPr>
      <dsp:spPr>
        <a:xfrm>
          <a:off x="2453272" y="1502598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4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4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CFAA15-B485-49BC-8197-B6BB6EE7B747}">
      <dsp:nvSpPr>
        <dsp:cNvPr id="0" name=""/>
        <dsp:cNvSpPr/>
      </dsp:nvSpPr>
      <dsp:spPr>
        <a:xfrm>
          <a:off x="3476513" y="1502598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6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6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2979FA-68E7-4BFB-89CF-49A0C3BC4574}">
      <dsp:nvSpPr>
        <dsp:cNvPr id="0" name=""/>
        <dsp:cNvSpPr/>
      </dsp:nvSpPr>
      <dsp:spPr>
        <a:xfrm>
          <a:off x="4499755" y="1502598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8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8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9D55E7-BD56-4B9C-A203-B89586F1A8C4}">
      <dsp:nvSpPr>
        <dsp:cNvPr id="0" name=""/>
        <dsp:cNvSpPr/>
      </dsp:nvSpPr>
      <dsp:spPr>
        <a:xfrm>
          <a:off x="5522996" y="1502598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10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934D9-FB7B-4199-8F15-8D6DE2DDCE99}">
      <dsp:nvSpPr>
        <dsp:cNvPr id="0" name=""/>
        <dsp:cNvSpPr/>
      </dsp:nvSpPr>
      <dsp:spPr>
        <a:xfrm>
          <a:off x="6546238" y="1502598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12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12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E5F4A3-2632-4A75-8D42-B9658D786712}">
      <dsp:nvSpPr>
        <dsp:cNvPr id="0" name=""/>
        <dsp:cNvSpPr/>
      </dsp:nvSpPr>
      <dsp:spPr>
        <a:xfrm>
          <a:off x="406788" y="1750064"/>
          <a:ext cx="7251318" cy="659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b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APK yang di </a:t>
          </a:r>
          <a:r>
            <a:rPr lang="en-US" sz="2000" kern="1200" dirty="0" err="1"/>
            <a:t>pasang</a:t>
          </a:r>
          <a:r>
            <a:rPr lang="en-US" sz="2000" kern="1200" dirty="0"/>
            <a:t> di </a:t>
          </a:r>
          <a:r>
            <a:rPr lang="en-US" sz="2000" kern="1200" dirty="0" err="1"/>
            <a:t>tempat</a:t>
          </a:r>
          <a:r>
            <a:rPr lang="en-US" sz="2000" kern="1200" dirty="0"/>
            <a:t> yang </a:t>
          </a:r>
          <a:r>
            <a:rPr lang="en-US" sz="2000" kern="1200" dirty="0" err="1"/>
            <a:t>dikenai</a:t>
          </a:r>
          <a:r>
            <a:rPr lang="en-US" sz="2000" kern="1200" dirty="0"/>
            <a:t> </a:t>
          </a:r>
          <a:r>
            <a:rPr lang="en-US" sz="2000" kern="1200" dirty="0" err="1"/>
            <a:t>retribusi</a:t>
          </a:r>
          <a:r>
            <a:rPr lang="en-US" sz="2000" kern="1200" dirty="0"/>
            <a:t>/</a:t>
          </a:r>
          <a:r>
            <a:rPr lang="en-US" sz="2000" kern="1200" dirty="0" err="1"/>
            <a:t>pajak</a:t>
          </a:r>
          <a:r>
            <a:rPr lang="en-US" sz="2000" kern="1200" dirty="0"/>
            <a:t> </a:t>
          </a:r>
          <a:r>
            <a:rPr lang="en-US" sz="2000" kern="1200" dirty="0" err="1"/>
            <a:t>sesuai</a:t>
          </a:r>
          <a:r>
            <a:rPr lang="en-US" sz="2000" kern="1200" dirty="0"/>
            <a:t> </a:t>
          </a:r>
          <a:r>
            <a:rPr lang="en-US" sz="2000" kern="1200" dirty="0" err="1"/>
            <a:t>dengan</a:t>
          </a:r>
          <a:r>
            <a:rPr lang="en-US" sz="2000" kern="1200" dirty="0"/>
            <a:t> </a:t>
          </a:r>
          <a:r>
            <a:rPr lang="en-US" sz="2000" kern="1200" dirty="0" err="1"/>
            <a:t>jumlah</a:t>
          </a:r>
          <a:r>
            <a:rPr lang="en-US" sz="2000" kern="1200" dirty="0"/>
            <a:t> yang di </a:t>
          </a:r>
          <a:r>
            <a:rPr lang="en-US" sz="2000" kern="1200" dirty="0" err="1"/>
            <a:t>tetapkan</a:t>
          </a:r>
          <a:r>
            <a:rPr lang="en-US" sz="2000" kern="1200" dirty="0"/>
            <a:t> </a:t>
          </a:r>
          <a:r>
            <a:rPr lang="en-US" sz="2000" kern="1200" dirty="0" err="1"/>
            <a:t>oleh</a:t>
          </a:r>
          <a:r>
            <a:rPr lang="en-US" sz="2000" kern="1200" dirty="0"/>
            <a:t> KPU</a:t>
          </a:r>
        </a:p>
      </dsp:txBody>
      <dsp:txXfrm>
        <a:off x="406788" y="1750064"/>
        <a:ext cx="7251318" cy="659210"/>
      </dsp:txXfrm>
    </dsp:sp>
    <dsp:sp modelId="{7D5C6E11-1EC7-498E-B2B9-AEBBDE03322D}">
      <dsp:nvSpPr>
        <dsp:cNvPr id="0" name=""/>
        <dsp:cNvSpPr/>
      </dsp:nvSpPr>
      <dsp:spPr>
        <a:xfrm>
          <a:off x="406788" y="2409275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14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14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C0DC46-9F94-465C-8B01-D2EEAA3EACA7}">
      <dsp:nvSpPr>
        <dsp:cNvPr id="0" name=""/>
        <dsp:cNvSpPr/>
      </dsp:nvSpPr>
      <dsp:spPr>
        <a:xfrm>
          <a:off x="1430030" y="2409275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16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16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AAC5DD-5316-4970-91F2-D9B81082AB0C}">
      <dsp:nvSpPr>
        <dsp:cNvPr id="0" name=""/>
        <dsp:cNvSpPr/>
      </dsp:nvSpPr>
      <dsp:spPr>
        <a:xfrm>
          <a:off x="2453272" y="2409275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18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18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1CA2C0-1C28-4224-B42D-0F17B367584A}">
      <dsp:nvSpPr>
        <dsp:cNvPr id="0" name=""/>
        <dsp:cNvSpPr/>
      </dsp:nvSpPr>
      <dsp:spPr>
        <a:xfrm>
          <a:off x="3476513" y="2409275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20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E45413-A843-4DCE-941C-AB26117822E1}">
      <dsp:nvSpPr>
        <dsp:cNvPr id="0" name=""/>
        <dsp:cNvSpPr/>
      </dsp:nvSpPr>
      <dsp:spPr>
        <a:xfrm>
          <a:off x="4499755" y="2409275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22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22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E63220-1BDA-4BD7-ADAE-A0B214806FF2}">
      <dsp:nvSpPr>
        <dsp:cNvPr id="0" name=""/>
        <dsp:cNvSpPr/>
      </dsp:nvSpPr>
      <dsp:spPr>
        <a:xfrm>
          <a:off x="5522996" y="2409275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24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24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8ABA2B-1087-4913-B1FD-EA3A67C45022}">
      <dsp:nvSpPr>
        <dsp:cNvPr id="0" name=""/>
        <dsp:cNvSpPr/>
      </dsp:nvSpPr>
      <dsp:spPr>
        <a:xfrm>
          <a:off x="6546238" y="2409275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26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26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E9DE5E-262F-4DF1-A770-D6EEA87A1B38}">
      <dsp:nvSpPr>
        <dsp:cNvPr id="0" name=""/>
        <dsp:cNvSpPr/>
      </dsp:nvSpPr>
      <dsp:spPr>
        <a:xfrm>
          <a:off x="432023" y="3024336"/>
          <a:ext cx="7251318" cy="659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b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Pengawas</a:t>
          </a:r>
          <a:r>
            <a:rPr lang="en-US" sz="2000" kern="1200" dirty="0"/>
            <a:t> </a:t>
          </a:r>
          <a:r>
            <a:rPr lang="en-US" sz="2000" kern="1200" dirty="0" err="1"/>
            <a:t>Pemilu</a:t>
          </a:r>
          <a:r>
            <a:rPr lang="en-US" sz="2000" kern="1200" dirty="0"/>
            <a:t> </a:t>
          </a:r>
          <a:r>
            <a:rPr lang="en-US" sz="2000" kern="1200" dirty="0" err="1"/>
            <a:t>dapat</a:t>
          </a:r>
          <a:r>
            <a:rPr lang="en-US" sz="2000" kern="1200" dirty="0"/>
            <a:t> </a:t>
          </a:r>
          <a:r>
            <a:rPr lang="en-US" sz="2000" kern="1200" dirty="0" err="1"/>
            <a:t>memberikan</a:t>
          </a:r>
          <a:r>
            <a:rPr lang="en-US" sz="2000" kern="1200" dirty="0"/>
            <a:t> </a:t>
          </a:r>
          <a:r>
            <a:rPr lang="en-US" sz="2000" kern="1200" dirty="0" err="1"/>
            <a:t>rekomendasi</a:t>
          </a:r>
          <a:r>
            <a:rPr lang="en-US" sz="2000" kern="1200" dirty="0"/>
            <a:t> </a:t>
          </a:r>
          <a:r>
            <a:rPr lang="en-US" sz="2000" kern="1200" dirty="0" err="1"/>
            <a:t>penataan</a:t>
          </a:r>
          <a:r>
            <a:rPr lang="en-US" sz="2000" kern="1200" dirty="0"/>
            <a:t> </a:t>
          </a:r>
          <a:r>
            <a:rPr lang="en-US" sz="2000" kern="1200" dirty="0" err="1"/>
            <a:t>ulang</a:t>
          </a:r>
          <a:r>
            <a:rPr lang="en-US" sz="2000" kern="1200" dirty="0"/>
            <a:t> </a:t>
          </a:r>
          <a:r>
            <a:rPr lang="en-US" sz="2000" kern="1200" dirty="0" err="1"/>
            <a:t>lokasi</a:t>
          </a:r>
          <a:r>
            <a:rPr lang="en-US" sz="2000" kern="1200" dirty="0"/>
            <a:t> </a:t>
          </a:r>
          <a:r>
            <a:rPr lang="en-US" sz="2000" kern="1200" dirty="0" err="1"/>
            <a:t>pemasangan</a:t>
          </a:r>
          <a:r>
            <a:rPr lang="en-US" sz="2000" kern="1200" dirty="0"/>
            <a:t> APK </a:t>
          </a:r>
          <a:r>
            <a:rPr lang="en-US" sz="2000" kern="1200" dirty="0" err="1"/>
            <a:t>bila</a:t>
          </a:r>
          <a:r>
            <a:rPr lang="en-US" sz="2000" kern="1200" dirty="0"/>
            <a:t> </a:t>
          </a:r>
          <a:r>
            <a:rPr lang="en-US" sz="2000" kern="1200" dirty="0" err="1"/>
            <a:t>dinilai</a:t>
          </a:r>
          <a:r>
            <a:rPr lang="en-US" sz="2000" kern="1200" dirty="0"/>
            <a:t> </a:t>
          </a:r>
          <a:r>
            <a:rPr lang="en-US" sz="2000" kern="1200" dirty="0" err="1"/>
            <a:t>tidak</a:t>
          </a:r>
          <a:r>
            <a:rPr lang="en-US" sz="2000" kern="1200" dirty="0"/>
            <a:t> </a:t>
          </a:r>
          <a:r>
            <a:rPr lang="en-US" sz="2000" kern="1200" dirty="0" err="1"/>
            <a:t>sesuai</a:t>
          </a:r>
          <a:r>
            <a:rPr lang="en-US" sz="2000" kern="1200" dirty="0"/>
            <a:t> </a:t>
          </a:r>
          <a:r>
            <a:rPr lang="en-US" sz="2000" kern="1200" dirty="0" err="1"/>
            <a:t>dengan</a:t>
          </a:r>
          <a:r>
            <a:rPr lang="en-US" sz="2000" kern="1200" dirty="0"/>
            <a:t> </a:t>
          </a:r>
          <a:r>
            <a:rPr lang="en-US" sz="2000" kern="1200" dirty="0" err="1"/>
            <a:t>ketentuan</a:t>
          </a:r>
          <a:endParaRPr lang="en-US" sz="2000" kern="1200" dirty="0"/>
        </a:p>
      </dsp:txBody>
      <dsp:txXfrm>
        <a:off x="432023" y="3024336"/>
        <a:ext cx="7251318" cy="659210"/>
      </dsp:txXfrm>
    </dsp:sp>
    <dsp:sp modelId="{E99B55F1-91E9-45F1-93BB-485C7AA5AB30}">
      <dsp:nvSpPr>
        <dsp:cNvPr id="0" name=""/>
        <dsp:cNvSpPr/>
      </dsp:nvSpPr>
      <dsp:spPr>
        <a:xfrm>
          <a:off x="428407" y="3744415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28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28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9C987E-C9FF-4E3F-9FE8-32B096DC6055}">
      <dsp:nvSpPr>
        <dsp:cNvPr id="0" name=""/>
        <dsp:cNvSpPr/>
      </dsp:nvSpPr>
      <dsp:spPr>
        <a:xfrm>
          <a:off x="1451649" y="3744415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30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BBBBE6-B88C-42A0-BCF6-F6A01A0271F8}">
      <dsp:nvSpPr>
        <dsp:cNvPr id="0" name=""/>
        <dsp:cNvSpPr/>
      </dsp:nvSpPr>
      <dsp:spPr>
        <a:xfrm>
          <a:off x="2474890" y="3744415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32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32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02DDC5-064F-48A7-9852-C83D24E31A7D}">
      <dsp:nvSpPr>
        <dsp:cNvPr id="0" name=""/>
        <dsp:cNvSpPr/>
      </dsp:nvSpPr>
      <dsp:spPr>
        <a:xfrm>
          <a:off x="3498132" y="3744415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34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34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69255D-1FF5-42D5-B0A4-293DFCE52289}">
      <dsp:nvSpPr>
        <dsp:cNvPr id="0" name=""/>
        <dsp:cNvSpPr/>
      </dsp:nvSpPr>
      <dsp:spPr>
        <a:xfrm>
          <a:off x="4521373" y="3744415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36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36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82E0AA-6EF8-4BBF-9E6A-EAF031070705}">
      <dsp:nvSpPr>
        <dsp:cNvPr id="0" name=""/>
        <dsp:cNvSpPr/>
      </dsp:nvSpPr>
      <dsp:spPr>
        <a:xfrm>
          <a:off x="5544615" y="3744415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38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38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3B759C-2BC2-4BEA-BAB1-FAB8ACDC3BBB}">
      <dsp:nvSpPr>
        <dsp:cNvPr id="0" name=""/>
        <dsp:cNvSpPr/>
      </dsp:nvSpPr>
      <dsp:spPr>
        <a:xfrm>
          <a:off x="6567856" y="3744415"/>
          <a:ext cx="966842" cy="161140"/>
        </a:xfrm>
        <a:prstGeom prst="parallelogram">
          <a:avLst>
            <a:gd name="adj" fmla="val 140840"/>
          </a:avLst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8DBFB4-4527-485E-A4C6-4F9D4C4AA1A7}">
      <dsp:nvSpPr>
        <dsp:cNvPr id="0" name=""/>
        <dsp:cNvSpPr/>
      </dsp:nvSpPr>
      <dsp:spPr>
        <a:xfrm>
          <a:off x="2742910" y="3077973"/>
          <a:ext cx="683521" cy="25962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15208" y="0"/>
              </a:lnTo>
              <a:lnTo>
                <a:pt x="515208" y="2596278"/>
              </a:lnTo>
              <a:lnTo>
                <a:pt x="683521" y="259627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0BD0D0-DAD6-4221-A3BE-E6F7B0B0E7B3}">
      <dsp:nvSpPr>
        <dsp:cNvPr id="0" name=""/>
        <dsp:cNvSpPr/>
      </dsp:nvSpPr>
      <dsp:spPr>
        <a:xfrm>
          <a:off x="2742910" y="3077973"/>
          <a:ext cx="683521" cy="15102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15208" y="0"/>
              </a:lnTo>
              <a:lnTo>
                <a:pt x="515208" y="1510273"/>
              </a:lnTo>
              <a:lnTo>
                <a:pt x="683521" y="151027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44D6F3-5A0B-4BB0-A9B3-C2C630AAED09}">
      <dsp:nvSpPr>
        <dsp:cNvPr id="0" name=""/>
        <dsp:cNvSpPr/>
      </dsp:nvSpPr>
      <dsp:spPr>
        <a:xfrm>
          <a:off x="2742910" y="3077973"/>
          <a:ext cx="683521" cy="4245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15208" y="0"/>
              </a:lnTo>
              <a:lnTo>
                <a:pt x="515208" y="424504"/>
              </a:lnTo>
              <a:lnTo>
                <a:pt x="683521" y="42450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E36E04-DBB2-47EB-A683-654F6C11DB88}">
      <dsp:nvSpPr>
        <dsp:cNvPr id="0" name=""/>
        <dsp:cNvSpPr/>
      </dsp:nvSpPr>
      <dsp:spPr>
        <a:xfrm>
          <a:off x="2742910" y="2450141"/>
          <a:ext cx="685339" cy="627832"/>
        </a:xfrm>
        <a:custGeom>
          <a:avLst/>
          <a:gdLst/>
          <a:ahLst/>
          <a:cxnLst/>
          <a:rect l="0" t="0" r="0" b="0"/>
          <a:pathLst>
            <a:path>
              <a:moveTo>
                <a:pt x="0" y="627832"/>
              </a:moveTo>
              <a:lnTo>
                <a:pt x="517025" y="627832"/>
              </a:lnTo>
              <a:lnTo>
                <a:pt x="517025" y="0"/>
              </a:lnTo>
              <a:lnTo>
                <a:pt x="685339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D27451-2928-4093-A777-BA2BEEC74FE1}">
      <dsp:nvSpPr>
        <dsp:cNvPr id="0" name=""/>
        <dsp:cNvSpPr/>
      </dsp:nvSpPr>
      <dsp:spPr>
        <a:xfrm>
          <a:off x="2742910" y="1476761"/>
          <a:ext cx="683521" cy="1601212"/>
        </a:xfrm>
        <a:custGeom>
          <a:avLst/>
          <a:gdLst/>
          <a:ahLst/>
          <a:cxnLst/>
          <a:rect l="0" t="0" r="0" b="0"/>
          <a:pathLst>
            <a:path>
              <a:moveTo>
                <a:pt x="0" y="1601212"/>
              </a:moveTo>
              <a:lnTo>
                <a:pt x="515208" y="1601212"/>
              </a:lnTo>
              <a:lnTo>
                <a:pt x="515208" y="0"/>
              </a:lnTo>
              <a:lnTo>
                <a:pt x="683521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5F642B-97C2-4164-8474-BA9066F2AD38}">
      <dsp:nvSpPr>
        <dsp:cNvPr id="0" name=""/>
        <dsp:cNvSpPr/>
      </dsp:nvSpPr>
      <dsp:spPr>
        <a:xfrm>
          <a:off x="2742910" y="440197"/>
          <a:ext cx="683521" cy="2637776"/>
        </a:xfrm>
        <a:custGeom>
          <a:avLst/>
          <a:gdLst/>
          <a:ahLst/>
          <a:cxnLst/>
          <a:rect l="0" t="0" r="0" b="0"/>
          <a:pathLst>
            <a:path>
              <a:moveTo>
                <a:pt x="0" y="2637776"/>
              </a:moveTo>
              <a:lnTo>
                <a:pt x="515208" y="2637776"/>
              </a:lnTo>
              <a:lnTo>
                <a:pt x="515208" y="0"/>
              </a:lnTo>
              <a:lnTo>
                <a:pt x="683521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44AADB-B6BD-4D9D-8640-2CD33147F850}">
      <dsp:nvSpPr>
        <dsp:cNvPr id="0" name=""/>
        <dsp:cNvSpPr/>
      </dsp:nvSpPr>
      <dsp:spPr>
        <a:xfrm>
          <a:off x="0" y="2025953"/>
          <a:ext cx="2742910" cy="210404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Pengawas</a:t>
          </a:r>
          <a:r>
            <a:rPr lang="en-US" sz="2800" kern="1200" dirty="0"/>
            <a:t> </a:t>
          </a:r>
          <a:r>
            <a:rPr lang="en-US" sz="2800" kern="1200" dirty="0" err="1"/>
            <a:t>melakukan</a:t>
          </a:r>
          <a:r>
            <a:rPr lang="en-US" sz="2800" kern="1200" dirty="0"/>
            <a:t> </a:t>
          </a:r>
          <a:r>
            <a:rPr lang="en-US" sz="2800" kern="1200" dirty="0" err="1"/>
            <a:t>penertiban</a:t>
          </a:r>
          <a:r>
            <a:rPr lang="en-US" sz="2800" kern="1200" dirty="0"/>
            <a:t> APK </a:t>
          </a:r>
          <a:r>
            <a:rPr lang="en-US" sz="2800" kern="1200" dirty="0" err="1"/>
            <a:t>dengan</a:t>
          </a:r>
          <a:r>
            <a:rPr lang="en-US" sz="2800" kern="1200" dirty="0"/>
            <a:t> </a:t>
          </a:r>
          <a:r>
            <a:rPr lang="en-US" sz="2800" kern="1200" dirty="0" err="1"/>
            <a:t>cara</a:t>
          </a:r>
          <a:r>
            <a:rPr lang="en-US" sz="2800" kern="1200" dirty="0"/>
            <a:t>:</a:t>
          </a:r>
        </a:p>
      </dsp:txBody>
      <dsp:txXfrm>
        <a:off x="0" y="2025953"/>
        <a:ext cx="2742910" cy="2104041"/>
      </dsp:txXfrm>
    </dsp:sp>
    <dsp:sp modelId="{549560CE-9C21-49A6-9D26-81A87B8A0998}">
      <dsp:nvSpPr>
        <dsp:cNvPr id="0" name=""/>
        <dsp:cNvSpPr/>
      </dsp:nvSpPr>
      <dsp:spPr>
        <a:xfrm>
          <a:off x="3426432" y="4619"/>
          <a:ext cx="4919225" cy="87115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Mengirimkan</a:t>
          </a:r>
          <a:r>
            <a:rPr lang="en-US" sz="1600" kern="1200" dirty="0"/>
            <a:t> </a:t>
          </a:r>
          <a:r>
            <a:rPr lang="en-US" sz="1600" kern="1200" dirty="0" err="1"/>
            <a:t>surat</a:t>
          </a:r>
          <a:r>
            <a:rPr lang="en-US" sz="1600" kern="1200" dirty="0"/>
            <a:t> </a:t>
          </a:r>
          <a:r>
            <a:rPr lang="en-US" sz="1600" kern="1200" dirty="0" err="1"/>
            <a:t>peringatan</a:t>
          </a:r>
          <a:r>
            <a:rPr lang="en-US" sz="1600" kern="1200" dirty="0"/>
            <a:t> </a:t>
          </a:r>
          <a:r>
            <a:rPr lang="en-US" sz="1600" kern="1200" dirty="0" err="1"/>
            <a:t>penertiban</a:t>
          </a:r>
          <a:r>
            <a:rPr lang="en-US" sz="1600" kern="1200" dirty="0"/>
            <a:t> </a:t>
          </a:r>
          <a:r>
            <a:rPr lang="en-US" sz="1600" kern="1200" dirty="0" err="1"/>
            <a:t>kepada</a:t>
          </a:r>
          <a:r>
            <a:rPr lang="en-US" sz="1600" kern="1200" dirty="0"/>
            <a:t> </a:t>
          </a:r>
          <a:r>
            <a:rPr lang="en-US" sz="1600" kern="1200" dirty="0" err="1"/>
            <a:t>Peserta</a:t>
          </a:r>
          <a:r>
            <a:rPr lang="en-US" sz="1600" kern="1200" dirty="0"/>
            <a:t> </a:t>
          </a:r>
          <a:r>
            <a:rPr lang="en-US" sz="1600" kern="1200" dirty="0" err="1"/>
            <a:t>Pemilu</a:t>
          </a:r>
          <a:r>
            <a:rPr lang="en-US" sz="1600" kern="1200" dirty="0"/>
            <a:t> </a:t>
          </a:r>
          <a:r>
            <a:rPr lang="en-US" sz="1600" kern="1200" dirty="0" err="1"/>
            <a:t>maksimal</a:t>
          </a:r>
          <a:r>
            <a:rPr lang="en-US" sz="1600" kern="1200" dirty="0"/>
            <a:t> 1x24 jam</a:t>
          </a:r>
        </a:p>
      </dsp:txBody>
      <dsp:txXfrm>
        <a:off x="3426432" y="4619"/>
        <a:ext cx="4919225" cy="871157"/>
      </dsp:txXfrm>
    </dsp:sp>
    <dsp:sp modelId="{1CB56B4D-9454-4C94-86A8-2E3B0BB293CB}">
      <dsp:nvSpPr>
        <dsp:cNvPr id="0" name=""/>
        <dsp:cNvSpPr/>
      </dsp:nvSpPr>
      <dsp:spPr>
        <a:xfrm>
          <a:off x="3426432" y="1086168"/>
          <a:ext cx="4919225" cy="78118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Berkoordinasi</a:t>
          </a:r>
          <a:r>
            <a:rPr lang="en-US" sz="1600" kern="1200" dirty="0"/>
            <a:t> </a:t>
          </a:r>
          <a:r>
            <a:rPr lang="en-US" sz="1600" kern="1200" dirty="0" err="1"/>
            <a:t>dengan</a:t>
          </a:r>
          <a:r>
            <a:rPr lang="en-US" sz="1600" kern="1200" dirty="0"/>
            <a:t> </a:t>
          </a:r>
          <a:r>
            <a:rPr lang="en-US" sz="1600" kern="1200" dirty="0" err="1"/>
            <a:t>Satpol</a:t>
          </a:r>
          <a:r>
            <a:rPr lang="en-US" sz="1600" kern="1200" dirty="0"/>
            <a:t> PP </a:t>
          </a:r>
          <a:r>
            <a:rPr lang="en-US" sz="1600" kern="1200" dirty="0" err="1"/>
            <a:t>dalam</a:t>
          </a:r>
          <a:r>
            <a:rPr lang="en-US" sz="1600" kern="1200" dirty="0"/>
            <a:t> </a:t>
          </a:r>
          <a:r>
            <a:rPr lang="en-US" sz="1600" kern="1200" dirty="0" err="1"/>
            <a:t>melakukan</a:t>
          </a:r>
          <a:r>
            <a:rPr lang="en-US" sz="1600" kern="1200" dirty="0"/>
            <a:t> </a:t>
          </a:r>
          <a:r>
            <a:rPr lang="en-US" sz="1600" kern="1200" dirty="0" err="1"/>
            <a:t>penertiban</a:t>
          </a:r>
          <a:endParaRPr lang="en-US" sz="1600" kern="1200" dirty="0"/>
        </a:p>
      </dsp:txBody>
      <dsp:txXfrm>
        <a:off x="3426432" y="1086168"/>
        <a:ext cx="4919225" cy="781186"/>
      </dsp:txXfrm>
    </dsp:sp>
    <dsp:sp modelId="{F9C32265-99D6-4C60-A7E1-C6CD4FCDE252}">
      <dsp:nvSpPr>
        <dsp:cNvPr id="0" name=""/>
        <dsp:cNvSpPr/>
      </dsp:nvSpPr>
      <dsp:spPr>
        <a:xfrm>
          <a:off x="3428249" y="2063757"/>
          <a:ext cx="4915589" cy="77276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Memberikan</a:t>
          </a:r>
          <a:r>
            <a:rPr lang="en-US" sz="1600" kern="1200" dirty="0"/>
            <a:t> </a:t>
          </a:r>
          <a:r>
            <a:rPr lang="en-US" sz="1600" kern="1200" dirty="0" err="1"/>
            <a:t>tanda</a:t>
          </a:r>
          <a:r>
            <a:rPr lang="en-US" sz="1600" kern="1200" dirty="0"/>
            <a:t> </a:t>
          </a:r>
          <a:r>
            <a:rPr lang="en-US" sz="1600" kern="1200" dirty="0" err="1"/>
            <a:t>dan</a:t>
          </a:r>
          <a:r>
            <a:rPr lang="en-US" sz="1600" kern="1200" dirty="0"/>
            <a:t>/</a:t>
          </a:r>
          <a:r>
            <a:rPr lang="en-US" sz="1600" kern="1200" dirty="0" err="1"/>
            <a:t>atau</a:t>
          </a:r>
          <a:r>
            <a:rPr lang="en-US" sz="1600" kern="1200" dirty="0"/>
            <a:t> </a:t>
          </a:r>
          <a:r>
            <a:rPr lang="en-US" sz="1600" kern="1200" dirty="0" err="1"/>
            <a:t>informasi</a:t>
          </a:r>
          <a:r>
            <a:rPr lang="en-US" sz="1600" kern="1200" dirty="0"/>
            <a:t> </a:t>
          </a:r>
          <a:r>
            <a:rPr lang="en-US" sz="1600" kern="1200" dirty="0" err="1"/>
            <a:t>sebagai</a:t>
          </a:r>
          <a:r>
            <a:rPr lang="en-US" sz="1600" kern="1200" dirty="0"/>
            <a:t> </a:t>
          </a:r>
          <a:r>
            <a:rPr lang="en-US" sz="1600" kern="1200" dirty="0" err="1"/>
            <a:t>bentuk</a:t>
          </a:r>
          <a:r>
            <a:rPr lang="en-US" sz="1600" kern="1200" dirty="0"/>
            <a:t> </a:t>
          </a:r>
          <a:r>
            <a:rPr lang="en-US" sz="1600" kern="1200" dirty="0" err="1"/>
            <a:t>peringatan</a:t>
          </a:r>
          <a:r>
            <a:rPr lang="en-US" sz="1600" kern="1200" dirty="0"/>
            <a:t> </a:t>
          </a:r>
        </a:p>
      </dsp:txBody>
      <dsp:txXfrm>
        <a:off x="3428249" y="2063757"/>
        <a:ext cx="4915589" cy="772766"/>
      </dsp:txXfrm>
    </dsp:sp>
    <dsp:sp modelId="{58B3FE98-9509-4FAF-9BE4-948E7030F1F6}">
      <dsp:nvSpPr>
        <dsp:cNvPr id="0" name=""/>
        <dsp:cNvSpPr/>
      </dsp:nvSpPr>
      <dsp:spPr>
        <a:xfrm>
          <a:off x="3426432" y="3060906"/>
          <a:ext cx="4919225" cy="8831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Melakukan</a:t>
          </a:r>
          <a:r>
            <a:rPr lang="en-US" sz="1600" kern="1200" dirty="0"/>
            <a:t> </a:t>
          </a:r>
          <a:r>
            <a:rPr lang="en-US" sz="1600" kern="1200" dirty="0" err="1"/>
            <a:t>penertiban</a:t>
          </a:r>
          <a:r>
            <a:rPr lang="en-US" sz="1600" kern="1200" dirty="0"/>
            <a:t> </a:t>
          </a:r>
          <a:r>
            <a:rPr lang="en-US" sz="1600" kern="1200" dirty="0" err="1"/>
            <a:t>maksimal</a:t>
          </a:r>
          <a:r>
            <a:rPr lang="en-US" sz="1600" kern="1200" dirty="0"/>
            <a:t> 3 </a:t>
          </a:r>
          <a:r>
            <a:rPr lang="en-US" sz="1600" kern="1200" dirty="0" err="1"/>
            <a:t>hari</a:t>
          </a:r>
          <a:r>
            <a:rPr lang="en-US" sz="1600" kern="1200" dirty="0"/>
            <a:t> </a:t>
          </a:r>
          <a:r>
            <a:rPr lang="en-US" sz="1600" kern="1200" dirty="0" err="1"/>
            <a:t>kerja</a:t>
          </a:r>
          <a:r>
            <a:rPr lang="en-US" sz="1600" kern="1200" dirty="0"/>
            <a:t> </a:t>
          </a:r>
          <a:r>
            <a:rPr lang="en-US" sz="1600" kern="1200" dirty="0" err="1"/>
            <a:t>setelah</a:t>
          </a:r>
          <a:r>
            <a:rPr lang="en-US" sz="1600" kern="1200" dirty="0"/>
            <a:t> </a:t>
          </a:r>
          <a:r>
            <a:rPr lang="en-US" sz="1600" kern="1200" dirty="0" err="1"/>
            <a:t>peringatan</a:t>
          </a:r>
          <a:r>
            <a:rPr lang="en-US" sz="1600" kern="1200" dirty="0"/>
            <a:t> </a:t>
          </a:r>
          <a:r>
            <a:rPr lang="en-US" sz="1600" kern="1200" dirty="0" err="1"/>
            <a:t>penertiban</a:t>
          </a:r>
          <a:endParaRPr lang="en-US" sz="1600" kern="1200" dirty="0"/>
        </a:p>
      </dsp:txBody>
      <dsp:txXfrm>
        <a:off x="3426432" y="3060906"/>
        <a:ext cx="4919225" cy="883143"/>
      </dsp:txXfrm>
    </dsp:sp>
    <dsp:sp modelId="{51365DE2-A398-4B8F-AD7B-A00A1CC72F47}">
      <dsp:nvSpPr>
        <dsp:cNvPr id="0" name=""/>
        <dsp:cNvSpPr/>
      </dsp:nvSpPr>
      <dsp:spPr>
        <a:xfrm>
          <a:off x="3426432" y="4154442"/>
          <a:ext cx="4919225" cy="86760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Pengawas</a:t>
          </a:r>
          <a:r>
            <a:rPr lang="en-US" sz="1600" kern="1200" dirty="0"/>
            <a:t> </a:t>
          </a:r>
          <a:r>
            <a:rPr lang="en-US" sz="1600" kern="1200" dirty="0" err="1"/>
            <a:t>dapat</a:t>
          </a:r>
          <a:r>
            <a:rPr lang="en-US" sz="1600" kern="1200" dirty="0"/>
            <a:t> </a:t>
          </a:r>
          <a:r>
            <a:rPr lang="en-US" sz="1600" kern="1200" dirty="0" err="1"/>
            <a:t>menindak</a:t>
          </a:r>
          <a:r>
            <a:rPr lang="en-US" sz="1600" kern="1200" dirty="0"/>
            <a:t> </a:t>
          </a:r>
          <a:r>
            <a:rPr lang="en-US" sz="1600" kern="1200" dirty="0" err="1"/>
            <a:t>langsung</a:t>
          </a:r>
          <a:r>
            <a:rPr lang="en-US" sz="1600" kern="1200" dirty="0"/>
            <a:t> </a:t>
          </a:r>
          <a:r>
            <a:rPr lang="en-US" sz="1600" kern="1200" dirty="0" err="1"/>
            <a:t>penertiban</a:t>
          </a:r>
          <a:r>
            <a:rPr lang="id-ID" sz="1600" kern="1200" dirty="0"/>
            <a:t> dan berusaha untuk tidak melakukan perusakan terhadap AP dan APK yang melanggar</a:t>
          </a:r>
          <a:endParaRPr lang="en-US" sz="1600" kern="1200" dirty="0"/>
        </a:p>
      </dsp:txBody>
      <dsp:txXfrm>
        <a:off x="3426432" y="4154442"/>
        <a:ext cx="4919225" cy="867609"/>
      </dsp:txXfrm>
    </dsp:sp>
    <dsp:sp modelId="{B1289E03-2ED4-4B64-AD8C-A61A06860DB1}">
      <dsp:nvSpPr>
        <dsp:cNvPr id="0" name=""/>
        <dsp:cNvSpPr/>
      </dsp:nvSpPr>
      <dsp:spPr>
        <a:xfrm>
          <a:off x="3426432" y="5232444"/>
          <a:ext cx="4939641" cy="88361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Terhadap</a:t>
          </a:r>
          <a:r>
            <a:rPr lang="en-US" sz="1600" kern="1200" dirty="0"/>
            <a:t> AP </a:t>
          </a:r>
          <a:r>
            <a:rPr lang="en-US" sz="1600" kern="1200" dirty="0" err="1"/>
            <a:t>dan</a:t>
          </a:r>
          <a:r>
            <a:rPr lang="en-US" sz="1600" kern="1200" dirty="0"/>
            <a:t> APK yang </a:t>
          </a:r>
          <a:r>
            <a:rPr lang="en-US" sz="1600" kern="1200" dirty="0" err="1"/>
            <a:t>ditertibkan</a:t>
          </a:r>
          <a:r>
            <a:rPr lang="en-US" sz="1600" kern="1200" dirty="0"/>
            <a:t> </a:t>
          </a:r>
          <a:r>
            <a:rPr lang="en-US" sz="1600" kern="1200" dirty="0" err="1"/>
            <a:t>oleh</a:t>
          </a:r>
          <a:r>
            <a:rPr lang="en-US" sz="1600" kern="1200" dirty="0"/>
            <a:t> </a:t>
          </a:r>
          <a:r>
            <a:rPr lang="en-US" sz="1600" kern="1200" dirty="0" err="1"/>
            <a:t>pengawas</a:t>
          </a:r>
          <a:r>
            <a:rPr lang="en-US" sz="1600" kern="1200" dirty="0"/>
            <a:t> </a:t>
          </a:r>
          <a:r>
            <a:rPr lang="en-US" sz="1600" kern="1200" dirty="0" err="1"/>
            <a:t>pemilu</a:t>
          </a:r>
          <a:r>
            <a:rPr lang="en-US" sz="1600" kern="1200" dirty="0"/>
            <a:t> </a:t>
          </a:r>
          <a:r>
            <a:rPr lang="en-US" sz="1600" kern="1200" dirty="0" err="1"/>
            <a:t>dapat</a:t>
          </a:r>
          <a:r>
            <a:rPr lang="id-ID" sz="1600" kern="1200" dirty="0"/>
            <a:t> disimpan </a:t>
          </a:r>
          <a:r>
            <a:rPr lang="en-US" sz="1600" kern="1200" dirty="0" err="1"/>
            <a:t>atau</a:t>
          </a:r>
          <a:r>
            <a:rPr lang="id-ID" sz="1600" kern="1200" dirty="0"/>
            <a:t> dikembalikan ke peserta Pemilu jika diminta oleh peserta Pemilu.</a:t>
          </a:r>
          <a:endParaRPr lang="en-US" sz="1600" kern="1200" dirty="0"/>
        </a:p>
      </dsp:txBody>
      <dsp:txXfrm>
        <a:off x="3426432" y="5232444"/>
        <a:ext cx="4939641" cy="8836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E72DEB23-DB4B-44D7-BD07-EA9766E5238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57709DB-8405-4107-B8CF-D0872CCC984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CC700DA2-FEAC-4F5C-981C-F4AB3297695B}" type="datetimeFigureOut">
              <a:rPr lang="en-US"/>
              <a:pPr>
                <a:defRPr/>
              </a:pPr>
              <a:t>6/28/2019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47EC0963-22F4-43FE-84C8-B0871B6C13A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3C3058CA-7F33-4797-8D9C-FE04184161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67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BC92040-1679-493C-80E9-EEC1A213689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25BA885-E584-4737-9A14-F758C166EF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2064095B-E8F8-4014-A1A0-F03ED7A139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AB24416-2C60-4953-BDF4-3C516CD68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2F7777E-2303-4826-BDE2-29542D9C6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D38427B-B39D-4003-AA04-A12F84E68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64890-3224-443D-BD84-1C1A60F8AF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88261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9443AFC-663D-4F0B-BDB2-888858CFE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425BA1F-F10C-459F-B6A9-BA972BAA4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862E0E-B9BB-465D-A445-7E0A40B53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CCBE5-41C2-4A07-8740-0E69FEED62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73987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A5E4F3C-55D5-4309-BB07-059769440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BCC752E-A447-4DB9-8270-D63BEB7DF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0A8B8E5-714D-43B8-9BDD-FECCAA78D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B84E2-81AF-4D63-9ED8-9C9B71F1BE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2421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D8C98C5E-44FF-488C-B1C2-93AAC037B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F9FF5463-7ABF-4A67-9DD3-7F837D9D5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5BCDB220-A5B3-4F62-BBB8-D9BAB5135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07E7D-70F3-4D64-80ED-7E732CC05C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79413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B69BC256-C570-4229-A287-D9FC9117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746032C8-F516-4B69-ACF2-089E7C7C8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96493E35-089C-4555-97B5-C1127407D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77124-0C29-4ABF-B721-0F84EEA64C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86789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B173E7F5-67F5-42C2-8C1C-4668D494E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3A0DD5B7-22A8-438B-9984-7D8032BB0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0014529C-D42D-4F94-B4F1-51BC726AA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1492F-37FC-4085-BDD7-1DDF988B50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53735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5DE2567F-0EF1-4F59-85BF-1766D6687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1BEBB1FD-1CF7-4C91-A5F1-13BE5E248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E01A8DF7-DC04-45F8-8C76-36A6B8DA3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FC80-32F8-40D0-8E13-4BE26FE77D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89139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3924FAB4-26AC-46D1-9710-C4E5C3AC1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8E1507FC-754E-4CDE-A94B-72B2526AC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54352B34-C1E8-4F20-A5C1-E655C0544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0A619-47FF-46FA-A7DC-1ACC244ACC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71113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2E3A2A74-D1F1-4EA0-8990-3D3F02461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F58E52A8-0516-45F4-8949-28215D91A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B46FADE6-B0B8-4530-AD65-7D79E7CC6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7668B-2F84-472E-BCBC-CDD5F92FCA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41611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74D09B2-5D01-4B00-AC58-4E50FA912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02F88C3-32C7-494D-BEA3-4160939D0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A55A53C-49A2-4BE7-A493-00462CACE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F93F5-6F09-4F7F-A8FA-F079572E0E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63799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93C01C3-EECD-4F74-BA91-5F26CEA17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CE34BD3-68B0-453B-BA2B-9FF67A93A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57056D9-C41F-4699-B596-7A2CF568C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14DD2-8282-4D79-8170-686028DA0C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519444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C7CE3D62-6D31-4998-957D-CEC8A5EEA23D}"/>
              </a:ext>
            </a:extLst>
          </p:cNvPr>
          <p:cNvSpPr/>
          <p:nvPr/>
        </p:nvSpPr>
        <p:spPr>
          <a:xfrm>
            <a:off x="1046163" y="1076325"/>
            <a:ext cx="7051675" cy="4705350"/>
          </a:xfrm>
          <a:prstGeom prst="rect">
            <a:avLst/>
          </a:prstGeom>
          <a:noFill/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B709AA73-4078-4171-A429-CBA62002436D}"/>
              </a:ext>
            </a:extLst>
          </p:cNvPr>
          <p:cNvSpPr/>
          <p:nvPr/>
        </p:nvSpPr>
        <p:spPr>
          <a:xfrm>
            <a:off x="1403350" y="1508125"/>
            <a:ext cx="6337300" cy="384175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4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6" name="Picture 8" descr="D:\KBM-정애\014-Fullppt\PNG이미지\paper-bulb.png">
            <a:extLst>
              <a:ext uri="{FF2B5EF4-FFF2-40B4-BE49-F238E27FC236}">
                <a16:creationId xmlns:a16="http://schemas.microsoft.com/office/drawing/2014/main" xmlns="" id="{8627DF14-3119-43DF-95AE-857ACF07A3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7650" y="1757363"/>
            <a:ext cx="984250" cy="195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1043609" y="3899927"/>
            <a:ext cx="7056784" cy="711077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4800" b="1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/>
              <a:t>Click to edit Master title style</a:t>
            </a:r>
            <a:endParaRPr lang="ko-KR" altLang="en-US" dirty="0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1043609" y="4685135"/>
            <a:ext cx="7056784" cy="351300"/>
          </a:xfrm>
          <a:prstGeom prst="rect">
            <a:avLst/>
          </a:prstGeom>
        </p:spPr>
        <p:txBody>
          <a:bodyPr lIns="108000" anchor="ctr"/>
          <a:lstStyle>
            <a:lvl1pPr marL="0" indent="0" algn="ctr">
              <a:buNone/>
              <a:defRPr sz="1867" baseline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8218663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BEAB853-2926-4A60-94FD-C95B6267EC05}"/>
              </a:ext>
            </a:extLst>
          </p:cNvPr>
          <p:cNvSpPr/>
          <p:nvPr/>
        </p:nvSpPr>
        <p:spPr>
          <a:xfrm>
            <a:off x="0" y="6597650"/>
            <a:ext cx="91440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2400"/>
          </a:p>
        </p:txBody>
      </p:sp>
      <p:grpSp>
        <p:nvGrpSpPr>
          <p:cNvPr id="5" name="그룹 5">
            <a:extLst>
              <a:ext uri="{FF2B5EF4-FFF2-40B4-BE49-F238E27FC236}">
                <a16:creationId xmlns:a16="http://schemas.microsoft.com/office/drawing/2014/main" xmlns="" id="{7FFF7BD7-B573-46F1-B280-E5FF04D02963}"/>
              </a:ext>
            </a:extLst>
          </p:cNvPr>
          <p:cNvGrpSpPr>
            <a:grpSpLocks/>
          </p:cNvGrpSpPr>
          <p:nvPr/>
        </p:nvGrpSpPr>
        <p:grpSpPr bwMode="auto">
          <a:xfrm>
            <a:off x="8001000" y="5253038"/>
            <a:ext cx="1143000" cy="1585912"/>
            <a:chOff x="4572000" y="387072"/>
            <a:chExt cx="4569687" cy="4756528"/>
          </a:xfrm>
        </p:grpSpPr>
        <p:sp>
          <p:nvSpPr>
            <p:cNvPr id="6" name="자유형: 도형 6">
              <a:extLst>
                <a:ext uri="{FF2B5EF4-FFF2-40B4-BE49-F238E27FC236}">
                  <a16:creationId xmlns:a16="http://schemas.microsoft.com/office/drawing/2014/main" xmlns="" id="{C54CFA5D-395D-40CE-9AFA-0C1E2A4D0CBF}"/>
                </a:ext>
              </a:extLst>
            </p:cNvPr>
            <p:cNvSpPr/>
            <p:nvPr userDrawn="1"/>
          </p:nvSpPr>
          <p:spPr>
            <a:xfrm>
              <a:off x="4572000" y="1410748"/>
              <a:ext cx="4569687" cy="3732852"/>
            </a:xfrm>
            <a:custGeom>
              <a:avLst/>
              <a:gdLst>
                <a:gd name="connsiteX0" fmla="*/ 2611712 w 4569687"/>
                <a:gd name="connsiteY0" fmla="*/ 0 h 3734631"/>
                <a:gd name="connsiteX1" fmla="*/ 2927539 w 4569687"/>
                <a:gd name="connsiteY1" fmla="*/ 0 h 3734631"/>
                <a:gd name="connsiteX2" fmla="*/ 3010471 w 4569687"/>
                <a:gd name="connsiteY2" fmla="*/ 662843 h 3734631"/>
                <a:gd name="connsiteX3" fmla="*/ 3062414 w 4569687"/>
                <a:gd name="connsiteY3" fmla="*/ 672782 h 3734631"/>
                <a:gd name="connsiteX4" fmla="*/ 3375104 w 4569687"/>
                <a:gd name="connsiteY4" fmla="*/ 893768 h 3734631"/>
                <a:gd name="connsiteX5" fmla="*/ 3401966 w 4569687"/>
                <a:gd name="connsiteY5" fmla="*/ 943258 h 3734631"/>
                <a:gd name="connsiteX6" fmla="*/ 3444529 w 4569687"/>
                <a:gd name="connsiteY6" fmla="*/ 938967 h 3734631"/>
                <a:gd name="connsiteX7" fmla="*/ 3941882 w 4569687"/>
                <a:gd name="connsiteY7" fmla="*/ 1268635 h 3734631"/>
                <a:gd name="connsiteX8" fmla="*/ 3950232 w 4569687"/>
                <a:gd name="connsiteY8" fmla="*/ 1295533 h 3734631"/>
                <a:gd name="connsiteX9" fmla="*/ 3968452 w 4569687"/>
                <a:gd name="connsiteY9" fmla="*/ 1289878 h 3734631"/>
                <a:gd name="connsiteX10" fmla="*/ 4041773 w 4569687"/>
                <a:gd name="connsiteY10" fmla="*/ 1282486 h 3734631"/>
                <a:gd name="connsiteX11" fmla="*/ 4398197 w 4569687"/>
                <a:gd name="connsiteY11" fmla="*/ 1572980 h 3734631"/>
                <a:gd name="connsiteX12" fmla="*/ 4401113 w 4569687"/>
                <a:gd name="connsiteY12" fmla="*/ 1601912 h 3734631"/>
                <a:gd name="connsiteX13" fmla="*/ 4509768 w 4569687"/>
                <a:gd name="connsiteY13" fmla="*/ 1612865 h 3734631"/>
                <a:gd name="connsiteX14" fmla="*/ 4569687 w 4569687"/>
                <a:gd name="connsiteY14" fmla="*/ 1630661 h 3734631"/>
                <a:gd name="connsiteX15" fmla="*/ 4569687 w 4569687"/>
                <a:gd name="connsiteY15" fmla="*/ 3685776 h 3734631"/>
                <a:gd name="connsiteX16" fmla="*/ 4479175 w 4569687"/>
                <a:gd name="connsiteY16" fmla="*/ 3694900 h 3734631"/>
                <a:gd name="connsiteX17" fmla="*/ 4083674 w 4569687"/>
                <a:gd name="connsiteY17" fmla="*/ 3574092 h 3734631"/>
                <a:gd name="connsiteX18" fmla="*/ 4051094 w 4569687"/>
                <a:gd name="connsiteY18" fmla="*/ 3547210 h 3734631"/>
                <a:gd name="connsiteX19" fmla="*/ 4009782 w 4569687"/>
                <a:gd name="connsiteY19" fmla="*/ 3581295 h 3734631"/>
                <a:gd name="connsiteX20" fmla="*/ 3782104 w 4569687"/>
                <a:gd name="connsiteY20" fmla="*/ 3650841 h 3734631"/>
                <a:gd name="connsiteX21" fmla="*/ 3494159 w 4569687"/>
                <a:gd name="connsiteY21" fmla="*/ 3531570 h 3734631"/>
                <a:gd name="connsiteX22" fmla="*/ 3452428 w 4569687"/>
                <a:gd name="connsiteY22" fmla="*/ 3480992 h 3734631"/>
                <a:gd name="connsiteX23" fmla="*/ 3441126 w 4569687"/>
                <a:gd name="connsiteY23" fmla="*/ 3501813 h 3734631"/>
                <a:gd name="connsiteX24" fmla="*/ 3103456 w 4569687"/>
                <a:gd name="connsiteY24" fmla="*/ 3681351 h 3734631"/>
                <a:gd name="connsiteX25" fmla="*/ 2815511 w 4569687"/>
                <a:gd name="connsiteY25" fmla="*/ 3562080 h 3734631"/>
                <a:gd name="connsiteX26" fmla="*/ 2772231 w 4569687"/>
                <a:gd name="connsiteY26" fmla="*/ 3509625 h 3734631"/>
                <a:gd name="connsiteX27" fmla="*/ 2697608 w 4569687"/>
                <a:gd name="connsiteY27" fmla="*/ 3571194 h 3734631"/>
                <a:gd name="connsiteX28" fmla="*/ 2162552 w 4569687"/>
                <a:gd name="connsiteY28" fmla="*/ 3734631 h 3734631"/>
                <a:gd name="connsiteX29" fmla="*/ 1369010 w 4569687"/>
                <a:gd name="connsiteY29" fmla="*/ 3312708 h 3734631"/>
                <a:gd name="connsiteX30" fmla="*/ 1363923 w 4569687"/>
                <a:gd name="connsiteY30" fmla="*/ 3304336 h 3734631"/>
                <a:gd name="connsiteX31" fmla="*/ 1334207 w 4569687"/>
                <a:gd name="connsiteY31" fmla="*/ 3340352 h 3734631"/>
                <a:gd name="connsiteX32" fmla="*/ 1046262 w 4569687"/>
                <a:gd name="connsiteY32" fmla="*/ 3459623 h 3734631"/>
                <a:gd name="connsiteX33" fmla="*/ 647319 w 4569687"/>
                <a:gd name="connsiteY33" fmla="*/ 3134475 h 3734631"/>
                <a:gd name="connsiteX34" fmla="*/ 642925 w 4569687"/>
                <a:gd name="connsiteY34" fmla="*/ 3090891 h 3734631"/>
                <a:gd name="connsiteX35" fmla="*/ 634894 w 4569687"/>
                <a:gd name="connsiteY35" fmla="*/ 3098188 h 3734631"/>
                <a:gd name="connsiteX36" fmla="*/ 407216 w 4569687"/>
                <a:gd name="connsiteY36" fmla="*/ 3167734 h 3734631"/>
                <a:gd name="connsiteX37" fmla="*/ 0 w 4569687"/>
                <a:gd name="connsiteY37" fmla="*/ 2760518 h 3734631"/>
                <a:gd name="connsiteX38" fmla="*/ 407216 w 4569687"/>
                <a:gd name="connsiteY38" fmla="*/ 2353302 h 3734631"/>
                <a:gd name="connsiteX39" fmla="*/ 489284 w 4569687"/>
                <a:gd name="connsiteY39" fmla="*/ 2361575 h 3734631"/>
                <a:gd name="connsiteX40" fmla="*/ 508084 w 4569687"/>
                <a:gd name="connsiteY40" fmla="*/ 2367411 h 3734631"/>
                <a:gd name="connsiteX41" fmla="*/ 503849 w 4569687"/>
                <a:gd name="connsiteY41" fmla="*/ 2325400 h 3734631"/>
                <a:gd name="connsiteX42" fmla="*/ 1121688 w 4569687"/>
                <a:gd name="connsiteY42" fmla="*/ 1707561 h 3734631"/>
                <a:gd name="connsiteX43" fmla="*/ 1246204 w 4569687"/>
                <a:gd name="connsiteY43" fmla="*/ 1720113 h 3734631"/>
                <a:gd name="connsiteX44" fmla="*/ 1284356 w 4569687"/>
                <a:gd name="connsiteY44" fmla="*/ 1731957 h 3734631"/>
                <a:gd name="connsiteX45" fmla="*/ 1305976 w 4569687"/>
                <a:gd name="connsiteY45" fmla="*/ 1705754 h 3734631"/>
                <a:gd name="connsiteX46" fmla="*/ 1742854 w 4569687"/>
                <a:gd name="connsiteY46" fmla="*/ 1524793 h 3734631"/>
                <a:gd name="connsiteX47" fmla="*/ 1760288 w 4569687"/>
                <a:gd name="connsiteY47" fmla="*/ 1526551 h 3734631"/>
                <a:gd name="connsiteX48" fmla="*/ 1748032 w 4569687"/>
                <a:gd name="connsiteY48" fmla="*/ 1487068 h 3734631"/>
                <a:gd name="connsiteX49" fmla="*/ 1742854 w 4569687"/>
                <a:gd name="connsiteY49" fmla="*/ 1435701 h 3734631"/>
                <a:gd name="connsiteX50" fmla="*/ 1946367 w 4569687"/>
                <a:gd name="connsiteY50" fmla="*/ 1185999 h 3734631"/>
                <a:gd name="connsiteX51" fmla="*/ 1956892 w 4569687"/>
                <a:gd name="connsiteY51" fmla="*/ 1184938 h 3734631"/>
                <a:gd name="connsiteX52" fmla="*/ 1963928 w 4569687"/>
                <a:gd name="connsiteY52" fmla="*/ 1115143 h 3734631"/>
                <a:gd name="connsiteX53" fmla="*/ 2450363 w 4569687"/>
                <a:gd name="connsiteY53" fmla="*/ 718687 h 3734631"/>
                <a:gd name="connsiteX54" fmla="*/ 2520904 w 4569687"/>
                <a:gd name="connsiteY54" fmla="*/ 725798 h 3734631"/>
                <a:gd name="connsiteX0" fmla="*/ 2611712 w 4569687"/>
                <a:gd name="connsiteY0" fmla="*/ 0 h 3734631"/>
                <a:gd name="connsiteX1" fmla="*/ 2927539 w 4569687"/>
                <a:gd name="connsiteY1" fmla="*/ 0 h 3734631"/>
                <a:gd name="connsiteX2" fmla="*/ 3010471 w 4569687"/>
                <a:gd name="connsiteY2" fmla="*/ 662843 h 3734631"/>
                <a:gd name="connsiteX3" fmla="*/ 3062414 w 4569687"/>
                <a:gd name="connsiteY3" fmla="*/ 672782 h 3734631"/>
                <a:gd name="connsiteX4" fmla="*/ 3375104 w 4569687"/>
                <a:gd name="connsiteY4" fmla="*/ 893768 h 3734631"/>
                <a:gd name="connsiteX5" fmla="*/ 3401966 w 4569687"/>
                <a:gd name="connsiteY5" fmla="*/ 943258 h 3734631"/>
                <a:gd name="connsiteX6" fmla="*/ 3444529 w 4569687"/>
                <a:gd name="connsiteY6" fmla="*/ 938967 h 3734631"/>
                <a:gd name="connsiteX7" fmla="*/ 3941882 w 4569687"/>
                <a:gd name="connsiteY7" fmla="*/ 1268635 h 3734631"/>
                <a:gd name="connsiteX8" fmla="*/ 3950232 w 4569687"/>
                <a:gd name="connsiteY8" fmla="*/ 1295533 h 3734631"/>
                <a:gd name="connsiteX9" fmla="*/ 3968452 w 4569687"/>
                <a:gd name="connsiteY9" fmla="*/ 1289878 h 3734631"/>
                <a:gd name="connsiteX10" fmla="*/ 4041773 w 4569687"/>
                <a:gd name="connsiteY10" fmla="*/ 1282486 h 3734631"/>
                <a:gd name="connsiteX11" fmla="*/ 4398197 w 4569687"/>
                <a:gd name="connsiteY11" fmla="*/ 1572980 h 3734631"/>
                <a:gd name="connsiteX12" fmla="*/ 4401113 w 4569687"/>
                <a:gd name="connsiteY12" fmla="*/ 1601912 h 3734631"/>
                <a:gd name="connsiteX13" fmla="*/ 4509768 w 4569687"/>
                <a:gd name="connsiteY13" fmla="*/ 1612865 h 3734631"/>
                <a:gd name="connsiteX14" fmla="*/ 4569687 w 4569687"/>
                <a:gd name="connsiteY14" fmla="*/ 1630661 h 3734631"/>
                <a:gd name="connsiteX15" fmla="*/ 4569687 w 4569687"/>
                <a:gd name="connsiteY15" fmla="*/ 3685776 h 3734631"/>
                <a:gd name="connsiteX16" fmla="*/ 4479175 w 4569687"/>
                <a:gd name="connsiteY16" fmla="*/ 3694900 h 3734631"/>
                <a:gd name="connsiteX17" fmla="*/ 4083674 w 4569687"/>
                <a:gd name="connsiteY17" fmla="*/ 3574092 h 3734631"/>
                <a:gd name="connsiteX18" fmla="*/ 4051094 w 4569687"/>
                <a:gd name="connsiteY18" fmla="*/ 3547210 h 3734631"/>
                <a:gd name="connsiteX19" fmla="*/ 4009782 w 4569687"/>
                <a:gd name="connsiteY19" fmla="*/ 3581295 h 3734631"/>
                <a:gd name="connsiteX20" fmla="*/ 3782104 w 4569687"/>
                <a:gd name="connsiteY20" fmla="*/ 3650841 h 3734631"/>
                <a:gd name="connsiteX21" fmla="*/ 3494159 w 4569687"/>
                <a:gd name="connsiteY21" fmla="*/ 3531570 h 3734631"/>
                <a:gd name="connsiteX22" fmla="*/ 3452428 w 4569687"/>
                <a:gd name="connsiteY22" fmla="*/ 3480992 h 3734631"/>
                <a:gd name="connsiteX23" fmla="*/ 3441126 w 4569687"/>
                <a:gd name="connsiteY23" fmla="*/ 3501813 h 3734631"/>
                <a:gd name="connsiteX24" fmla="*/ 3103456 w 4569687"/>
                <a:gd name="connsiteY24" fmla="*/ 3681351 h 3734631"/>
                <a:gd name="connsiteX25" fmla="*/ 2815511 w 4569687"/>
                <a:gd name="connsiteY25" fmla="*/ 3562080 h 3734631"/>
                <a:gd name="connsiteX26" fmla="*/ 2772231 w 4569687"/>
                <a:gd name="connsiteY26" fmla="*/ 3509625 h 3734631"/>
                <a:gd name="connsiteX27" fmla="*/ 2697608 w 4569687"/>
                <a:gd name="connsiteY27" fmla="*/ 3571194 h 3734631"/>
                <a:gd name="connsiteX28" fmla="*/ 2162552 w 4569687"/>
                <a:gd name="connsiteY28" fmla="*/ 3734631 h 3734631"/>
                <a:gd name="connsiteX29" fmla="*/ 1369010 w 4569687"/>
                <a:gd name="connsiteY29" fmla="*/ 3312708 h 3734631"/>
                <a:gd name="connsiteX30" fmla="*/ 1334207 w 4569687"/>
                <a:gd name="connsiteY30" fmla="*/ 3340352 h 3734631"/>
                <a:gd name="connsiteX31" fmla="*/ 1046262 w 4569687"/>
                <a:gd name="connsiteY31" fmla="*/ 3459623 h 3734631"/>
                <a:gd name="connsiteX32" fmla="*/ 647319 w 4569687"/>
                <a:gd name="connsiteY32" fmla="*/ 3134475 h 3734631"/>
                <a:gd name="connsiteX33" fmla="*/ 642925 w 4569687"/>
                <a:gd name="connsiteY33" fmla="*/ 3090891 h 3734631"/>
                <a:gd name="connsiteX34" fmla="*/ 634894 w 4569687"/>
                <a:gd name="connsiteY34" fmla="*/ 3098188 h 3734631"/>
                <a:gd name="connsiteX35" fmla="*/ 407216 w 4569687"/>
                <a:gd name="connsiteY35" fmla="*/ 3167734 h 3734631"/>
                <a:gd name="connsiteX36" fmla="*/ 0 w 4569687"/>
                <a:gd name="connsiteY36" fmla="*/ 2760518 h 3734631"/>
                <a:gd name="connsiteX37" fmla="*/ 407216 w 4569687"/>
                <a:gd name="connsiteY37" fmla="*/ 2353302 h 3734631"/>
                <a:gd name="connsiteX38" fmla="*/ 489284 w 4569687"/>
                <a:gd name="connsiteY38" fmla="*/ 2361575 h 3734631"/>
                <a:gd name="connsiteX39" fmla="*/ 508084 w 4569687"/>
                <a:gd name="connsiteY39" fmla="*/ 2367411 h 3734631"/>
                <a:gd name="connsiteX40" fmla="*/ 503849 w 4569687"/>
                <a:gd name="connsiteY40" fmla="*/ 2325400 h 3734631"/>
                <a:gd name="connsiteX41" fmla="*/ 1121688 w 4569687"/>
                <a:gd name="connsiteY41" fmla="*/ 1707561 h 3734631"/>
                <a:gd name="connsiteX42" fmla="*/ 1246204 w 4569687"/>
                <a:gd name="connsiteY42" fmla="*/ 1720113 h 3734631"/>
                <a:gd name="connsiteX43" fmla="*/ 1284356 w 4569687"/>
                <a:gd name="connsiteY43" fmla="*/ 1731957 h 3734631"/>
                <a:gd name="connsiteX44" fmla="*/ 1305976 w 4569687"/>
                <a:gd name="connsiteY44" fmla="*/ 1705754 h 3734631"/>
                <a:gd name="connsiteX45" fmla="*/ 1742854 w 4569687"/>
                <a:gd name="connsiteY45" fmla="*/ 1524793 h 3734631"/>
                <a:gd name="connsiteX46" fmla="*/ 1760288 w 4569687"/>
                <a:gd name="connsiteY46" fmla="*/ 1526551 h 3734631"/>
                <a:gd name="connsiteX47" fmla="*/ 1748032 w 4569687"/>
                <a:gd name="connsiteY47" fmla="*/ 1487068 h 3734631"/>
                <a:gd name="connsiteX48" fmla="*/ 1742854 w 4569687"/>
                <a:gd name="connsiteY48" fmla="*/ 1435701 h 3734631"/>
                <a:gd name="connsiteX49" fmla="*/ 1946367 w 4569687"/>
                <a:gd name="connsiteY49" fmla="*/ 1185999 h 3734631"/>
                <a:gd name="connsiteX50" fmla="*/ 1956892 w 4569687"/>
                <a:gd name="connsiteY50" fmla="*/ 1184938 h 3734631"/>
                <a:gd name="connsiteX51" fmla="*/ 1963928 w 4569687"/>
                <a:gd name="connsiteY51" fmla="*/ 1115143 h 3734631"/>
                <a:gd name="connsiteX52" fmla="*/ 2450363 w 4569687"/>
                <a:gd name="connsiteY52" fmla="*/ 718687 h 3734631"/>
                <a:gd name="connsiteX53" fmla="*/ 2520904 w 4569687"/>
                <a:gd name="connsiteY53" fmla="*/ 725798 h 3734631"/>
                <a:gd name="connsiteX54" fmla="*/ 2611712 w 4569687"/>
                <a:gd name="connsiteY54" fmla="*/ 0 h 3734631"/>
                <a:gd name="connsiteX0" fmla="*/ 2611712 w 4569687"/>
                <a:gd name="connsiteY0" fmla="*/ 0 h 3743131"/>
                <a:gd name="connsiteX1" fmla="*/ 2927539 w 4569687"/>
                <a:gd name="connsiteY1" fmla="*/ 0 h 3743131"/>
                <a:gd name="connsiteX2" fmla="*/ 3010471 w 4569687"/>
                <a:gd name="connsiteY2" fmla="*/ 662843 h 3743131"/>
                <a:gd name="connsiteX3" fmla="*/ 3062414 w 4569687"/>
                <a:gd name="connsiteY3" fmla="*/ 672782 h 3743131"/>
                <a:gd name="connsiteX4" fmla="*/ 3375104 w 4569687"/>
                <a:gd name="connsiteY4" fmla="*/ 893768 h 3743131"/>
                <a:gd name="connsiteX5" fmla="*/ 3401966 w 4569687"/>
                <a:gd name="connsiteY5" fmla="*/ 943258 h 3743131"/>
                <a:gd name="connsiteX6" fmla="*/ 3444529 w 4569687"/>
                <a:gd name="connsiteY6" fmla="*/ 938967 h 3743131"/>
                <a:gd name="connsiteX7" fmla="*/ 3941882 w 4569687"/>
                <a:gd name="connsiteY7" fmla="*/ 1268635 h 3743131"/>
                <a:gd name="connsiteX8" fmla="*/ 3950232 w 4569687"/>
                <a:gd name="connsiteY8" fmla="*/ 1295533 h 3743131"/>
                <a:gd name="connsiteX9" fmla="*/ 3968452 w 4569687"/>
                <a:gd name="connsiteY9" fmla="*/ 1289878 h 3743131"/>
                <a:gd name="connsiteX10" fmla="*/ 4041773 w 4569687"/>
                <a:gd name="connsiteY10" fmla="*/ 1282486 h 3743131"/>
                <a:gd name="connsiteX11" fmla="*/ 4398197 w 4569687"/>
                <a:gd name="connsiteY11" fmla="*/ 1572980 h 3743131"/>
                <a:gd name="connsiteX12" fmla="*/ 4401113 w 4569687"/>
                <a:gd name="connsiteY12" fmla="*/ 1601912 h 3743131"/>
                <a:gd name="connsiteX13" fmla="*/ 4509768 w 4569687"/>
                <a:gd name="connsiteY13" fmla="*/ 1612865 h 3743131"/>
                <a:gd name="connsiteX14" fmla="*/ 4569687 w 4569687"/>
                <a:gd name="connsiteY14" fmla="*/ 1630661 h 3743131"/>
                <a:gd name="connsiteX15" fmla="*/ 4569687 w 4569687"/>
                <a:gd name="connsiteY15" fmla="*/ 3685776 h 3743131"/>
                <a:gd name="connsiteX16" fmla="*/ 4479175 w 4569687"/>
                <a:gd name="connsiteY16" fmla="*/ 3694900 h 3743131"/>
                <a:gd name="connsiteX17" fmla="*/ 4083674 w 4569687"/>
                <a:gd name="connsiteY17" fmla="*/ 3574092 h 3743131"/>
                <a:gd name="connsiteX18" fmla="*/ 4051094 w 4569687"/>
                <a:gd name="connsiteY18" fmla="*/ 3547210 h 3743131"/>
                <a:gd name="connsiteX19" fmla="*/ 4009782 w 4569687"/>
                <a:gd name="connsiteY19" fmla="*/ 3581295 h 3743131"/>
                <a:gd name="connsiteX20" fmla="*/ 3782104 w 4569687"/>
                <a:gd name="connsiteY20" fmla="*/ 3650841 h 3743131"/>
                <a:gd name="connsiteX21" fmla="*/ 3494159 w 4569687"/>
                <a:gd name="connsiteY21" fmla="*/ 3531570 h 3743131"/>
                <a:gd name="connsiteX22" fmla="*/ 3452428 w 4569687"/>
                <a:gd name="connsiteY22" fmla="*/ 3480992 h 3743131"/>
                <a:gd name="connsiteX23" fmla="*/ 3441126 w 4569687"/>
                <a:gd name="connsiteY23" fmla="*/ 3501813 h 3743131"/>
                <a:gd name="connsiteX24" fmla="*/ 3103456 w 4569687"/>
                <a:gd name="connsiteY24" fmla="*/ 3681351 h 3743131"/>
                <a:gd name="connsiteX25" fmla="*/ 2815511 w 4569687"/>
                <a:gd name="connsiteY25" fmla="*/ 3562080 h 3743131"/>
                <a:gd name="connsiteX26" fmla="*/ 2772231 w 4569687"/>
                <a:gd name="connsiteY26" fmla="*/ 3509625 h 3743131"/>
                <a:gd name="connsiteX27" fmla="*/ 2697608 w 4569687"/>
                <a:gd name="connsiteY27" fmla="*/ 3571194 h 3743131"/>
                <a:gd name="connsiteX28" fmla="*/ 2162552 w 4569687"/>
                <a:gd name="connsiteY28" fmla="*/ 3734631 h 3743131"/>
                <a:gd name="connsiteX29" fmla="*/ 1334207 w 4569687"/>
                <a:gd name="connsiteY29" fmla="*/ 3340352 h 3743131"/>
                <a:gd name="connsiteX30" fmla="*/ 1046262 w 4569687"/>
                <a:gd name="connsiteY30" fmla="*/ 3459623 h 3743131"/>
                <a:gd name="connsiteX31" fmla="*/ 647319 w 4569687"/>
                <a:gd name="connsiteY31" fmla="*/ 3134475 h 3743131"/>
                <a:gd name="connsiteX32" fmla="*/ 642925 w 4569687"/>
                <a:gd name="connsiteY32" fmla="*/ 3090891 h 3743131"/>
                <a:gd name="connsiteX33" fmla="*/ 634894 w 4569687"/>
                <a:gd name="connsiteY33" fmla="*/ 3098188 h 3743131"/>
                <a:gd name="connsiteX34" fmla="*/ 407216 w 4569687"/>
                <a:gd name="connsiteY34" fmla="*/ 3167734 h 3743131"/>
                <a:gd name="connsiteX35" fmla="*/ 0 w 4569687"/>
                <a:gd name="connsiteY35" fmla="*/ 2760518 h 3743131"/>
                <a:gd name="connsiteX36" fmla="*/ 407216 w 4569687"/>
                <a:gd name="connsiteY36" fmla="*/ 2353302 h 3743131"/>
                <a:gd name="connsiteX37" fmla="*/ 489284 w 4569687"/>
                <a:gd name="connsiteY37" fmla="*/ 2361575 h 3743131"/>
                <a:gd name="connsiteX38" fmla="*/ 508084 w 4569687"/>
                <a:gd name="connsiteY38" fmla="*/ 2367411 h 3743131"/>
                <a:gd name="connsiteX39" fmla="*/ 503849 w 4569687"/>
                <a:gd name="connsiteY39" fmla="*/ 2325400 h 3743131"/>
                <a:gd name="connsiteX40" fmla="*/ 1121688 w 4569687"/>
                <a:gd name="connsiteY40" fmla="*/ 1707561 h 3743131"/>
                <a:gd name="connsiteX41" fmla="*/ 1246204 w 4569687"/>
                <a:gd name="connsiteY41" fmla="*/ 1720113 h 3743131"/>
                <a:gd name="connsiteX42" fmla="*/ 1284356 w 4569687"/>
                <a:gd name="connsiteY42" fmla="*/ 1731957 h 3743131"/>
                <a:gd name="connsiteX43" fmla="*/ 1305976 w 4569687"/>
                <a:gd name="connsiteY43" fmla="*/ 1705754 h 3743131"/>
                <a:gd name="connsiteX44" fmla="*/ 1742854 w 4569687"/>
                <a:gd name="connsiteY44" fmla="*/ 1524793 h 3743131"/>
                <a:gd name="connsiteX45" fmla="*/ 1760288 w 4569687"/>
                <a:gd name="connsiteY45" fmla="*/ 1526551 h 3743131"/>
                <a:gd name="connsiteX46" fmla="*/ 1748032 w 4569687"/>
                <a:gd name="connsiteY46" fmla="*/ 1487068 h 3743131"/>
                <a:gd name="connsiteX47" fmla="*/ 1742854 w 4569687"/>
                <a:gd name="connsiteY47" fmla="*/ 1435701 h 3743131"/>
                <a:gd name="connsiteX48" fmla="*/ 1946367 w 4569687"/>
                <a:gd name="connsiteY48" fmla="*/ 1185999 h 3743131"/>
                <a:gd name="connsiteX49" fmla="*/ 1956892 w 4569687"/>
                <a:gd name="connsiteY49" fmla="*/ 1184938 h 3743131"/>
                <a:gd name="connsiteX50" fmla="*/ 1963928 w 4569687"/>
                <a:gd name="connsiteY50" fmla="*/ 1115143 h 3743131"/>
                <a:gd name="connsiteX51" fmla="*/ 2450363 w 4569687"/>
                <a:gd name="connsiteY51" fmla="*/ 718687 h 3743131"/>
                <a:gd name="connsiteX52" fmla="*/ 2520904 w 4569687"/>
                <a:gd name="connsiteY52" fmla="*/ 725798 h 3743131"/>
                <a:gd name="connsiteX53" fmla="*/ 2611712 w 4569687"/>
                <a:gd name="connsiteY53" fmla="*/ 0 h 3743131"/>
                <a:gd name="connsiteX0" fmla="*/ 2611712 w 4569687"/>
                <a:gd name="connsiteY0" fmla="*/ 0 h 3741630"/>
                <a:gd name="connsiteX1" fmla="*/ 2927539 w 4569687"/>
                <a:gd name="connsiteY1" fmla="*/ 0 h 3741630"/>
                <a:gd name="connsiteX2" fmla="*/ 3010471 w 4569687"/>
                <a:gd name="connsiteY2" fmla="*/ 662843 h 3741630"/>
                <a:gd name="connsiteX3" fmla="*/ 3062414 w 4569687"/>
                <a:gd name="connsiteY3" fmla="*/ 672782 h 3741630"/>
                <a:gd name="connsiteX4" fmla="*/ 3375104 w 4569687"/>
                <a:gd name="connsiteY4" fmla="*/ 893768 h 3741630"/>
                <a:gd name="connsiteX5" fmla="*/ 3401966 w 4569687"/>
                <a:gd name="connsiteY5" fmla="*/ 943258 h 3741630"/>
                <a:gd name="connsiteX6" fmla="*/ 3444529 w 4569687"/>
                <a:gd name="connsiteY6" fmla="*/ 938967 h 3741630"/>
                <a:gd name="connsiteX7" fmla="*/ 3941882 w 4569687"/>
                <a:gd name="connsiteY7" fmla="*/ 1268635 h 3741630"/>
                <a:gd name="connsiteX8" fmla="*/ 3950232 w 4569687"/>
                <a:gd name="connsiteY8" fmla="*/ 1295533 h 3741630"/>
                <a:gd name="connsiteX9" fmla="*/ 3968452 w 4569687"/>
                <a:gd name="connsiteY9" fmla="*/ 1289878 h 3741630"/>
                <a:gd name="connsiteX10" fmla="*/ 4041773 w 4569687"/>
                <a:gd name="connsiteY10" fmla="*/ 1282486 h 3741630"/>
                <a:gd name="connsiteX11" fmla="*/ 4398197 w 4569687"/>
                <a:gd name="connsiteY11" fmla="*/ 1572980 h 3741630"/>
                <a:gd name="connsiteX12" fmla="*/ 4401113 w 4569687"/>
                <a:gd name="connsiteY12" fmla="*/ 1601912 h 3741630"/>
                <a:gd name="connsiteX13" fmla="*/ 4509768 w 4569687"/>
                <a:gd name="connsiteY13" fmla="*/ 1612865 h 3741630"/>
                <a:gd name="connsiteX14" fmla="*/ 4569687 w 4569687"/>
                <a:gd name="connsiteY14" fmla="*/ 1630661 h 3741630"/>
                <a:gd name="connsiteX15" fmla="*/ 4569687 w 4569687"/>
                <a:gd name="connsiteY15" fmla="*/ 3685776 h 3741630"/>
                <a:gd name="connsiteX16" fmla="*/ 4479175 w 4569687"/>
                <a:gd name="connsiteY16" fmla="*/ 3694900 h 3741630"/>
                <a:gd name="connsiteX17" fmla="*/ 4083674 w 4569687"/>
                <a:gd name="connsiteY17" fmla="*/ 3574092 h 3741630"/>
                <a:gd name="connsiteX18" fmla="*/ 4051094 w 4569687"/>
                <a:gd name="connsiteY18" fmla="*/ 3547210 h 3741630"/>
                <a:gd name="connsiteX19" fmla="*/ 4009782 w 4569687"/>
                <a:gd name="connsiteY19" fmla="*/ 3581295 h 3741630"/>
                <a:gd name="connsiteX20" fmla="*/ 3782104 w 4569687"/>
                <a:gd name="connsiteY20" fmla="*/ 3650841 h 3741630"/>
                <a:gd name="connsiteX21" fmla="*/ 3494159 w 4569687"/>
                <a:gd name="connsiteY21" fmla="*/ 3531570 h 3741630"/>
                <a:gd name="connsiteX22" fmla="*/ 3452428 w 4569687"/>
                <a:gd name="connsiteY22" fmla="*/ 3480992 h 3741630"/>
                <a:gd name="connsiteX23" fmla="*/ 3441126 w 4569687"/>
                <a:gd name="connsiteY23" fmla="*/ 3501813 h 3741630"/>
                <a:gd name="connsiteX24" fmla="*/ 3103456 w 4569687"/>
                <a:gd name="connsiteY24" fmla="*/ 3681351 h 3741630"/>
                <a:gd name="connsiteX25" fmla="*/ 2815511 w 4569687"/>
                <a:gd name="connsiteY25" fmla="*/ 3562080 h 3741630"/>
                <a:gd name="connsiteX26" fmla="*/ 2772231 w 4569687"/>
                <a:gd name="connsiteY26" fmla="*/ 3509625 h 3741630"/>
                <a:gd name="connsiteX27" fmla="*/ 2697608 w 4569687"/>
                <a:gd name="connsiteY27" fmla="*/ 3571194 h 3741630"/>
                <a:gd name="connsiteX28" fmla="*/ 2162552 w 4569687"/>
                <a:gd name="connsiteY28" fmla="*/ 3734631 h 3741630"/>
                <a:gd name="connsiteX29" fmla="*/ 1390478 w 4569687"/>
                <a:gd name="connsiteY29" fmla="*/ 3368488 h 3741630"/>
                <a:gd name="connsiteX30" fmla="*/ 1046262 w 4569687"/>
                <a:gd name="connsiteY30" fmla="*/ 3459623 h 3741630"/>
                <a:gd name="connsiteX31" fmla="*/ 647319 w 4569687"/>
                <a:gd name="connsiteY31" fmla="*/ 3134475 h 3741630"/>
                <a:gd name="connsiteX32" fmla="*/ 642925 w 4569687"/>
                <a:gd name="connsiteY32" fmla="*/ 3090891 h 3741630"/>
                <a:gd name="connsiteX33" fmla="*/ 634894 w 4569687"/>
                <a:gd name="connsiteY33" fmla="*/ 3098188 h 3741630"/>
                <a:gd name="connsiteX34" fmla="*/ 407216 w 4569687"/>
                <a:gd name="connsiteY34" fmla="*/ 3167734 h 3741630"/>
                <a:gd name="connsiteX35" fmla="*/ 0 w 4569687"/>
                <a:gd name="connsiteY35" fmla="*/ 2760518 h 3741630"/>
                <a:gd name="connsiteX36" fmla="*/ 407216 w 4569687"/>
                <a:gd name="connsiteY36" fmla="*/ 2353302 h 3741630"/>
                <a:gd name="connsiteX37" fmla="*/ 489284 w 4569687"/>
                <a:gd name="connsiteY37" fmla="*/ 2361575 h 3741630"/>
                <a:gd name="connsiteX38" fmla="*/ 508084 w 4569687"/>
                <a:gd name="connsiteY38" fmla="*/ 2367411 h 3741630"/>
                <a:gd name="connsiteX39" fmla="*/ 503849 w 4569687"/>
                <a:gd name="connsiteY39" fmla="*/ 2325400 h 3741630"/>
                <a:gd name="connsiteX40" fmla="*/ 1121688 w 4569687"/>
                <a:gd name="connsiteY40" fmla="*/ 1707561 h 3741630"/>
                <a:gd name="connsiteX41" fmla="*/ 1246204 w 4569687"/>
                <a:gd name="connsiteY41" fmla="*/ 1720113 h 3741630"/>
                <a:gd name="connsiteX42" fmla="*/ 1284356 w 4569687"/>
                <a:gd name="connsiteY42" fmla="*/ 1731957 h 3741630"/>
                <a:gd name="connsiteX43" fmla="*/ 1305976 w 4569687"/>
                <a:gd name="connsiteY43" fmla="*/ 1705754 h 3741630"/>
                <a:gd name="connsiteX44" fmla="*/ 1742854 w 4569687"/>
                <a:gd name="connsiteY44" fmla="*/ 1524793 h 3741630"/>
                <a:gd name="connsiteX45" fmla="*/ 1760288 w 4569687"/>
                <a:gd name="connsiteY45" fmla="*/ 1526551 h 3741630"/>
                <a:gd name="connsiteX46" fmla="*/ 1748032 w 4569687"/>
                <a:gd name="connsiteY46" fmla="*/ 1487068 h 3741630"/>
                <a:gd name="connsiteX47" fmla="*/ 1742854 w 4569687"/>
                <a:gd name="connsiteY47" fmla="*/ 1435701 h 3741630"/>
                <a:gd name="connsiteX48" fmla="*/ 1946367 w 4569687"/>
                <a:gd name="connsiteY48" fmla="*/ 1185999 h 3741630"/>
                <a:gd name="connsiteX49" fmla="*/ 1956892 w 4569687"/>
                <a:gd name="connsiteY49" fmla="*/ 1184938 h 3741630"/>
                <a:gd name="connsiteX50" fmla="*/ 1963928 w 4569687"/>
                <a:gd name="connsiteY50" fmla="*/ 1115143 h 3741630"/>
                <a:gd name="connsiteX51" fmla="*/ 2450363 w 4569687"/>
                <a:gd name="connsiteY51" fmla="*/ 718687 h 3741630"/>
                <a:gd name="connsiteX52" fmla="*/ 2520904 w 4569687"/>
                <a:gd name="connsiteY52" fmla="*/ 725798 h 3741630"/>
                <a:gd name="connsiteX53" fmla="*/ 2611712 w 4569687"/>
                <a:gd name="connsiteY53" fmla="*/ 0 h 3741630"/>
                <a:gd name="connsiteX0" fmla="*/ 2611712 w 4569687"/>
                <a:gd name="connsiteY0" fmla="*/ 0 h 3734730"/>
                <a:gd name="connsiteX1" fmla="*/ 2927539 w 4569687"/>
                <a:gd name="connsiteY1" fmla="*/ 0 h 3734730"/>
                <a:gd name="connsiteX2" fmla="*/ 3010471 w 4569687"/>
                <a:gd name="connsiteY2" fmla="*/ 662843 h 3734730"/>
                <a:gd name="connsiteX3" fmla="*/ 3062414 w 4569687"/>
                <a:gd name="connsiteY3" fmla="*/ 672782 h 3734730"/>
                <a:gd name="connsiteX4" fmla="*/ 3375104 w 4569687"/>
                <a:gd name="connsiteY4" fmla="*/ 893768 h 3734730"/>
                <a:gd name="connsiteX5" fmla="*/ 3401966 w 4569687"/>
                <a:gd name="connsiteY5" fmla="*/ 943258 h 3734730"/>
                <a:gd name="connsiteX6" fmla="*/ 3444529 w 4569687"/>
                <a:gd name="connsiteY6" fmla="*/ 938967 h 3734730"/>
                <a:gd name="connsiteX7" fmla="*/ 3941882 w 4569687"/>
                <a:gd name="connsiteY7" fmla="*/ 1268635 h 3734730"/>
                <a:gd name="connsiteX8" fmla="*/ 3950232 w 4569687"/>
                <a:gd name="connsiteY8" fmla="*/ 1295533 h 3734730"/>
                <a:gd name="connsiteX9" fmla="*/ 3968452 w 4569687"/>
                <a:gd name="connsiteY9" fmla="*/ 1289878 h 3734730"/>
                <a:gd name="connsiteX10" fmla="*/ 4041773 w 4569687"/>
                <a:gd name="connsiteY10" fmla="*/ 1282486 h 3734730"/>
                <a:gd name="connsiteX11" fmla="*/ 4398197 w 4569687"/>
                <a:gd name="connsiteY11" fmla="*/ 1572980 h 3734730"/>
                <a:gd name="connsiteX12" fmla="*/ 4401113 w 4569687"/>
                <a:gd name="connsiteY12" fmla="*/ 1601912 h 3734730"/>
                <a:gd name="connsiteX13" fmla="*/ 4509768 w 4569687"/>
                <a:gd name="connsiteY13" fmla="*/ 1612865 h 3734730"/>
                <a:gd name="connsiteX14" fmla="*/ 4569687 w 4569687"/>
                <a:gd name="connsiteY14" fmla="*/ 1630661 h 3734730"/>
                <a:gd name="connsiteX15" fmla="*/ 4569687 w 4569687"/>
                <a:gd name="connsiteY15" fmla="*/ 3685776 h 3734730"/>
                <a:gd name="connsiteX16" fmla="*/ 4479175 w 4569687"/>
                <a:gd name="connsiteY16" fmla="*/ 3694900 h 3734730"/>
                <a:gd name="connsiteX17" fmla="*/ 4083674 w 4569687"/>
                <a:gd name="connsiteY17" fmla="*/ 3574092 h 3734730"/>
                <a:gd name="connsiteX18" fmla="*/ 4051094 w 4569687"/>
                <a:gd name="connsiteY18" fmla="*/ 3547210 h 3734730"/>
                <a:gd name="connsiteX19" fmla="*/ 4009782 w 4569687"/>
                <a:gd name="connsiteY19" fmla="*/ 3581295 h 3734730"/>
                <a:gd name="connsiteX20" fmla="*/ 3782104 w 4569687"/>
                <a:gd name="connsiteY20" fmla="*/ 3650841 h 3734730"/>
                <a:gd name="connsiteX21" fmla="*/ 3494159 w 4569687"/>
                <a:gd name="connsiteY21" fmla="*/ 3531570 h 3734730"/>
                <a:gd name="connsiteX22" fmla="*/ 3452428 w 4569687"/>
                <a:gd name="connsiteY22" fmla="*/ 3480992 h 3734730"/>
                <a:gd name="connsiteX23" fmla="*/ 3441126 w 4569687"/>
                <a:gd name="connsiteY23" fmla="*/ 3501813 h 3734730"/>
                <a:gd name="connsiteX24" fmla="*/ 3103456 w 4569687"/>
                <a:gd name="connsiteY24" fmla="*/ 3681351 h 3734730"/>
                <a:gd name="connsiteX25" fmla="*/ 2815511 w 4569687"/>
                <a:gd name="connsiteY25" fmla="*/ 3562080 h 3734730"/>
                <a:gd name="connsiteX26" fmla="*/ 2772231 w 4569687"/>
                <a:gd name="connsiteY26" fmla="*/ 3509625 h 3734730"/>
                <a:gd name="connsiteX27" fmla="*/ 2697608 w 4569687"/>
                <a:gd name="connsiteY27" fmla="*/ 3571194 h 3734730"/>
                <a:gd name="connsiteX28" fmla="*/ 2162552 w 4569687"/>
                <a:gd name="connsiteY28" fmla="*/ 3734631 h 3734730"/>
                <a:gd name="connsiteX29" fmla="*/ 1390478 w 4569687"/>
                <a:gd name="connsiteY29" fmla="*/ 3368488 h 3734730"/>
                <a:gd name="connsiteX30" fmla="*/ 1046262 w 4569687"/>
                <a:gd name="connsiteY30" fmla="*/ 3459623 h 3734730"/>
                <a:gd name="connsiteX31" fmla="*/ 647319 w 4569687"/>
                <a:gd name="connsiteY31" fmla="*/ 3134475 h 3734730"/>
                <a:gd name="connsiteX32" fmla="*/ 642925 w 4569687"/>
                <a:gd name="connsiteY32" fmla="*/ 3090891 h 3734730"/>
                <a:gd name="connsiteX33" fmla="*/ 634894 w 4569687"/>
                <a:gd name="connsiteY33" fmla="*/ 3098188 h 3734730"/>
                <a:gd name="connsiteX34" fmla="*/ 407216 w 4569687"/>
                <a:gd name="connsiteY34" fmla="*/ 3167734 h 3734730"/>
                <a:gd name="connsiteX35" fmla="*/ 0 w 4569687"/>
                <a:gd name="connsiteY35" fmla="*/ 2760518 h 3734730"/>
                <a:gd name="connsiteX36" fmla="*/ 407216 w 4569687"/>
                <a:gd name="connsiteY36" fmla="*/ 2353302 h 3734730"/>
                <a:gd name="connsiteX37" fmla="*/ 489284 w 4569687"/>
                <a:gd name="connsiteY37" fmla="*/ 2361575 h 3734730"/>
                <a:gd name="connsiteX38" fmla="*/ 508084 w 4569687"/>
                <a:gd name="connsiteY38" fmla="*/ 2367411 h 3734730"/>
                <a:gd name="connsiteX39" fmla="*/ 503849 w 4569687"/>
                <a:gd name="connsiteY39" fmla="*/ 2325400 h 3734730"/>
                <a:gd name="connsiteX40" fmla="*/ 1121688 w 4569687"/>
                <a:gd name="connsiteY40" fmla="*/ 1707561 h 3734730"/>
                <a:gd name="connsiteX41" fmla="*/ 1246204 w 4569687"/>
                <a:gd name="connsiteY41" fmla="*/ 1720113 h 3734730"/>
                <a:gd name="connsiteX42" fmla="*/ 1284356 w 4569687"/>
                <a:gd name="connsiteY42" fmla="*/ 1731957 h 3734730"/>
                <a:gd name="connsiteX43" fmla="*/ 1305976 w 4569687"/>
                <a:gd name="connsiteY43" fmla="*/ 1705754 h 3734730"/>
                <a:gd name="connsiteX44" fmla="*/ 1742854 w 4569687"/>
                <a:gd name="connsiteY44" fmla="*/ 1524793 h 3734730"/>
                <a:gd name="connsiteX45" fmla="*/ 1760288 w 4569687"/>
                <a:gd name="connsiteY45" fmla="*/ 1526551 h 3734730"/>
                <a:gd name="connsiteX46" fmla="*/ 1748032 w 4569687"/>
                <a:gd name="connsiteY46" fmla="*/ 1487068 h 3734730"/>
                <a:gd name="connsiteX47" fmla="*/ 1742854 w 4569687"/>
                <a:gd name="connsiteY47" fmla="*/ 1435701 h 3734730"/>
                <a:gd name="connsiteX48" fmla="*/ 1946367 w 4569687"/>
                <a:gd name="connsiteY48" fmla="*/ 1185999 h 3734730"/>
                <a:gd name="connsiteX49" fmla="*/ 1956892 w 4569687"/>
                <a:gd name="connsiteY49" fmla="*/ 1184938 h 3734730"/>
                <a:gd name="connsiteX50" fmla="*/ 1963928 w 4569687"/>
                <a:gd name="connsiteY50" fmla="*/ 1115143 h 3734730"/>
                <a:gd name="connsiteX51" fmla="*/ 2450363 w 4569687"/>
                <a:gd name="connsiteY51" fmla="*/ 718687 h 3734730"/>
                <a:gd name="connsiteX52" fmla="*/ 2520904 w 4569687"/>
                <a:gd name="connsiteY52" fmla="*/ 725798 h 3734730"/>
                <a:gd name="connsiteX53" fmla="*/ 2611712 w 4569687"/>
                <a:gd name="connsiteY53" fmla="*/ 0 h 3734730"/>
                <a:gd name="connsiteX0" fmla="*/ 2611712 w 4569687"/>
                <a:gd name="connsiteY0" fmla="*/ 0 h 3734730"/>
                <a:gd name="connsiteX1" fmla="*/ 2927539 w 4569687"/>
                <a:gd name="connsiteY1" fmla="*/ 0 h 3734730"/>
                <a:gd name="connsiteX2" fmla="*/ 3010471 w 4569687"/>
                <a:gd name="connsiteY2" fmla="*/ 662843 h 3734730"/>
                <a:gd name="connsiteX3" fmla="*/ 3062414 w 4569687"/>
                <a:gd name="connsiteY3" fmla="*/ 672782 h 3734730"/>
                <a:gd name="connsiteX4" fmla="*/ 3375104 w 4569687"/>
                <a:gd name="connsiteY4" fmla="*/ 893768 h 3734730"/>
                <a:gd name="connsiteX5" fmla="*/ 3401966 w 4569687"/>
                <a:gd name="connsiteY5" fmla="*/ 943258 h 3734730"/>
                <a:gd name="connsiteX6" fmla="*/ 3444529 w 4569687"/>
                <a:gd name="connsiteY6" fmla="*/ 938967 h 3734730"/>
                <a:gd name="connsiteX7" fmla="*/ 3941882 w 4569687"/>
                <a:gd name="connsiteY7" fmla="*/ 1268635 h 3734730"/>
                <a:gd name="connsiteX8" fmla="*/ 3950232 w 4569687"/>
                <a:gd name="connsiteY8" fmla="*/ 1295533 h 3734730"/>
                <a:gd name="connsiteX9" fmla="*/ 3968452 w 4569687"/>
                <a:gd name="connsiteY9" fmla="*/ 1289878 h 3734730"/>
                <a:gd name="connsiteX10" fmla="*/ 4041773 w 4569687"/>
                <a:gd name="connsiteY10" fmla="*/ 1282486 h 3734730"/>
                <a:gd name="connsiteX11" fmla="*/ 4398197 w 4569687"/>
                <a:gd name="connsiteY11" fmla="*/ 1572980 h 3734730"/>
                <a:gd name="connsiteX12" fmla="*/ 4401113 w 4569687"/>
                <a:gd name="connsiteY12" fmla="*/ 1601912 h 3734730"/>
                <a:gd name="connsiteX13" fmla="*/ 4509768 w 4569687"/>
                <a:gd name="connsiteY13" fmla="*/ 1612865 h 3734730"/>
                <a:gd name="connsiteX14" fmla="*/ 4569687 w 4569687"/>
                <a:gd name="connsiteY14" fmla="*/ 1630661 h 3734730"/>
                <a:gd name="connsiteX15" fmla="*/ 4569687 w 4569687"/>
                <a:gd name="connsiteY15" fmla="*/ 3685776 h 3734730"/>
                <a:gd name="connsiteX16" fmla="*/ 4479175 w 4569687"/>
                <a:gd name="connsiteY16" fmla="*/ 3694900 h 3734730"/>
                <a:gd name="connsiteX17" fmla="*/ 4083674 w 4569687"/>
                <a:gd name="connsiteY17" fmla="*/ 3574092 h 3734730"/>
                <a:gd name="connsiteX18" fmla="*/ 4051094 w 4569687"/>
                <a:gd name="connsiteY18" fmla="*/ 3547210 h 3734730"/>
                <a:gd name="connsiteX19" fmla="*/ 4009782 w 4569687"/>
                <a:gd name="connsiteY19" fmla="*/ 3581295 h 3734730"/>
                <a:gd name="connsiteX20" fmla="*/ 3782104 w 4569687"/>
                <a:gd name="connsiteY20" fmla="*/ 3650841 h 3734730"/>
                <a:gd name="connsiteX21" fmla="*/ 3494159 w 4569687"/>
                <a:gd name="connsiteY21" fmla="*/ 3531570 h 3734730"/>
                <a:gd name="connsiteX22" fmla="*/ 3452428 w 4569687"/>
                <a:gd name="connsiteY22" fmla="*/ 3480992 h 3734730"/>
                <a:gd name="connsiteX23" fmla="*/ 3441126 w 4569687"/>
                <a:gd name="connsiteY23" fmla="*/ 3501813 h 3734730"/>
                <a:gd name="connsiteX24" fmla="*/ 3103456 w 4569687"/>
                <a:gd name="connsiteY24" fmla="*/ 3681351 h 3734730"/>
                <a:gd name="connsiteX25" fmla="*/ 2815511 w 4569687"/>
                <a:gd name="connsiteY25" fmla="*/ 3562080 h 3734730"/>
                <a:gd name="connsiteX26" fmla="*/ 2772231 w 4569687"/>
                <a:gd name="connsiteY26" fmla="*/ 3509625 h 3734730"/>
                <a:gd name="connsiteX27" fmla="*/ 2697608 w 4569687"/>
                <a:gd name="connsiteY27" fmla="*/ 3571194 h 3734730"/>
                <a:gd name="connsiteX28" fmla="*/ 2162552 w 4569687"/>
                <a:gd name="connsiteY28" fmla="*/ 3734631 h 3734730"/>
                <a:gd name="connsiteX29" fmla="*/ 1390478 w 4569687"/>
                <a:gd name="connsiteY29" fmla="*/ 3368488 h 3734730"/>
                <a:gd name="connsiteX30" fmla="*/ 1046262 w 4569687"/>
                <a:gd name="connsiteY30" fmla="*/ 3459623 h 3734730"/>
                <a:gd name="connsiteX31" fmla="*/ 647319 w 4569687"/>
                <a:gd name="connsiteY31" fmla="*/ 3134475 h 3734730"/>
                <a:gd name="connsiteX32" fmla="*/ 642925 w 4569687"/>
                <a:gd name="connsiteY32" fmla="*/ 3090891 h 3734730"/>
                <a:gd name="connsiteX33" fmla="*/ 634894 w 4569687"/>
                <a:gd name="connsiteY33" fmla="*/ 3098188 h 3734730"/>
                <a:gd name="connsiteX34" fmla="*/ 407216 w 4569687"/>
                <a:gd name="connsiteY34" fmla="*/ 3167734 h 3734730"/>
                <a:gd name="connsiteX35" fmla="*/ 0 w 4569687"/>
                <a:gd name="connsiteY35" fmla="*/ 2760518 h 3734730"/>
                <a:gd name="connsiteX36" fmla="*/ 407216 w 4569687"/>
                <a:gd name="connsiteY36" fmla="*/ 2353302 h 3734730"/>
                <a:gd name="connsiteX37" fmla="*/ 489284 w 4569687"/>
                <a:gd name="connsiteY37" fmla="*/ 2361575 h 3734730"/>
                <a:gd name="connsiteX38" fmla="*/ 508084 w 4569687"/>
                <a:gd name="connsiteY38" fmla="*/ 2367411 h 3734730"/>
                <a:gd name="connsiteX39" fmla="*/ 503849 w 4569687"/>
                <a:gd name="connsiteY39" fmla="*/ 2325400 h 3734730"/>
                <a:gd name="connsiteX40" fmla="*/ 1121688 w 4569687"/>
                <a:gd name="connsiteY40" fmla="*/ 1707561 h 3734730"/>
                <a:gd name="connsiteX41" fmla="*/ 1246204 w 4569687"/>
                <a:gd name="connsiteY41" fmla="*/ 1720113 h 3734730"/>
                <a:gd name="connsiteX42" fmla="*/ 1284356 w 4569687"/>
                <a:gd name="connsiteY42" fmla="*/ 1731957 h 3734730"/>
                <a:gd name="connsiteX43" fmla="*/ 1305976 w 4569687"/>
                <a:gd name="connsiteY43" fmla="*/ 1705754 h 3734730"/>
                <a:gd name="connsiteX44" fmla="*/ 1742854 w 4569687"/>
                <a:gd name="connsiteY44" fmla="*/ 1524793 h 3734730"/>
                <a:gd name="connsiteX45" fmla="*/ 1760288 w 4569687"/>
                <a:gd name="connsiteY45" fmla="*/ 1526551 h 3734730"/>
                <a:gd name="connsiteX46" fmla="*/ 1748032 w 4569687"/>
                <a:gd name="connsiteY46" fmla="*/ 1487068 h 3734730"/>
                <a:gd name="connsiteX47" fmla="*/ 1742854 w 4569687"/>
                <a:gd name="connsiteY47" fmla="*/ 1435701 h 3734730"/>
                <a:gd name="connsiteX48" fmla="*/ 1946367 w 4569687"/>
                <a:gd name="connsiteY48" fmla="*/ 1185999 h 3734730"/>
                <a:gd name="connsiteX49" fmla="*/ 1956892 w 4569687"/>
                <a:gd name="connsiteY49" fmla="*/ 1184938 h 3734730"/>
                <a:gd name="connsiteX50" fmla="*/ 1963928 w 4569687"/>
                <a:gd name="connsiteY50" fmla="*/ 1115143 h 3734730"/>
                <a:gd name="connsiteX51" fmla="*/ 2450363 w 4569687"/>
                <a:gd name="connsiteY51" fmla="*/ 718687 h 3734730"/>
                <a:gd name="connsiteX52" fmla="*/ 2520904 w 4569687"/>
                <a:gd name="connsiteY52" fmla="*/ 725798 h 3734730"/>
                <a:gd name="connsiteX53" fmla="*/ 2611712 w 4569687"/>
                <a:gd name="connsiteY53" fmla="*/ 0 h 3734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4569687" h="3734730">
                  <a:moveTo>
                    <a:pt x="2611712" y="0"/>
                  </a:moveTo>
                  <a:lnTo>
                    <a:pt x="2927539" y="0"/>
                  </a:lnTo>
                  <a:lnTo>
                    <a:pt x="3010471" y="662843"/>
                  </a:lnTo>
                  <a:lnTo>
                    <a:pt x="3062414" y="672782"/>
                  </a:lnTo>
                  <a:cubicBezTo>
                    <a:pt x="3191764" y="706062"/>
                    <a:pt x="3302353" y="786083"/>
                    <a:pt x="3375104" y="893768"/>
                  </a:cubicBezTo>
                  <a:lnTo>
                    <a:pt x="3401966" y="943258"/>
                  </a:lnTo>
                  <a:lnTo>
                    <a:pt x="3444529" y="938967"/>
                  </a:lnTo>
                  <a:cubicBezTo>
                    <a:pt x="3668109" y="938967"/>
                    <a:pt x="3859940" y="1074903"/>
                    <a:pt x="3941882" y="1268635"/>
                  </a:cubicBezTo>
                  <a:lnTo>
                    <a:pt x="3950232" y="1295533"/>
                  </a:lnTo>
                  <a:lnTo>
                    <a:pt x="3968452" y="1289878"/>
                  </a:lnTo>
                  <a:cubicBezTo>
                    <a:pt x="3992135" y="1285031"/>
                    <a:pt x="4016657" y="1282486"/>
                    <a:pt x="4041773" y="1282486"/>
                  </a:cubicBezTo>
                  <a:cubicBezTo>
                    <a:pt x="4217586" y="1282486"/>
                    <a:pt x="4364272" y="1407196"/>
                    <a:pt x="4398197" y="1572980"/>
                  </a:cubicBezTo>
                  <a:lnTo>
                    <a:pt x="4401113" y="1601912"/>
                  </a:lnTo>
                  <a:lnTo>
                    <a:pt x="4509768" y="1612865"/>
                  </a:lnTo>
                  <a:lnTo>
                    <a:pt x="4569687" y="1630661"/>
                  </a:lnTo>
                  <a:lnTo>
                    <a:pt x="4569687" y="3685776"/>
                  </a:lnTo>
                  <a:lnTo>
                    <a:pt x="4479175" y="3694900"/>
                  </a:lnTo>
                  <a:cubicBezTo>
                    <a:pt x="4332673" y="3694900"/>
                    <a:pt x="4196572" y="3650364"/>
                    <a:pt x="4083674" y="3574092"/>
                  </a:cubicBezTo>
                  <a:lnTo>
                    <a:pt x="4051094" y="3547210"/>
                  </a:lnTo>
                  <a:lnTo>
                    <a:pt x="4009782" y="3581295"/>
                  </a:lnTo>
                  <a:cubicBezTo>
                    <a:pt x="3944790" y="3625203"/>
                    <a:pt x="3866441" y="3650841"/>
                    <a:pt x="3782104" y="3650841"/>
                  </a:cubicBezTo>
                  <a:cubicBezTo>
                    <a:pt x="3669655" y="3650841"/>
                    <a:pt x="3567851" y="3605262"/>
                    <a:pt x="3494159" y="3531570"/>
                  </a:cubicBezTo>
                  <a:lnTo>
                    <a:pt x="3452428" y="3480992"/>
                  </a:lnTo>
                  <a:lnTo>
                    <a:pt x="3441126" y="3501813"/>
                  </a:lnTo>
                  <a:cubicBezTo>
                    <a:pt x="3367946" y="3610134"/>
                    <a:pt x="3244018" y="3681351"/>
                    <a:pt x="3103456" y="3681351"/>
                  </a:cubicBezTo>
                  <a:cubicBezTo>
                    <a:pt x="2991007" y="3681351"/>
                    <a:pt x="2889203" y="3635772"/>
                    <a:pt x="2815511" y="3562080"/>
                  </a:cubicBezTo>
                  <a:lnTo>
                    <a:pt x="2772231" y="3509625"/>
                  </a:lnTo>
                  <a:lnTo>
                    <a:pt x="2697608" y="3571194"/>
                  </a:lnTo>
                  <a:cubicBezTo>
                    <a:pt x="2544873" y="3674380"/>
                    <a:pt x="2382991" y="3737583"/>
                    <a:pt x="2162552" y="3734631"/>
                  </a:cubicBezTo>
                  <a:cubicBezTo>
                    <a:pt x="1740716" y="3728982"/>
                    <a:pt x="1534323" y="3547967"/>
                    <a:pt x="1390478" y="3368488"/>
                  </a:cubicBezTo>
                  <a:cubicBezTo>
                    <a:pt x="1316786" y="3442180"/>
                    <a:pt x="1170122" y="3498625"/>
                    <a:pt x="1046262" y="3459623"/>
                  </a:cubicBezTo>
                  <a:cubicBezTo>
                    <a:pt x="922402" y="3420621"/>
                    <a:pt x="685290" y="3320037"/>
                    <a:pt x="647319" y="3134475"/>
                  </a:cubicBezTo>
                  <a:lnTo>
                    <a:pt x="642925" y="3090891"/>
                  </a:lnTo>
                  <a:lnTo>
                    <a:pt x="634894" y="3098188"/>
                  </a:lnTo>
                  <a:cubicBezTo>
                    <a:pt x="569902" y="3142096"/>
                    <a:pt x="491553" y="3167734"/>
                    <a:pt x="407216" y="3167734"/>
                  </a:cubicBezTo>
                  <a:cubicBezTo>
                    <a:pt x="182317" y="3167734"/>
                    <a:pt x="0" y="2985417"/>
                    <a:pt x="0" y="2760518"/>
                  </a:cubicBezTo>
                  <a:cubicBezTo>
                    <a:pt x="0" y="2535619"/>
                    <a:pt x="182317" y="2353302"/>
                    <a:pt x="407216" y="2353302"/>
                  </a:cubicBezTo>
                  <a:cubicBezTo>
                    <a:pt x="435328" y="2353302"/>
                    <a:pt x="462775" y="2356151"/>
                    <a:pt x="489284" y="2361575"/>
                  </a:cubicBezTo>
                  <a:lnTo>
                    <a:pt x="508084" y="2367411"/>
                  </a:lnTo>
                  <a:lnTo>
                    <a:pt x="503849" y="2325400"/>
                  </a:lnTo>
                  <a:cubicBezTo>
                    <a:pt x="503849" y="1984177"/>
                    <a:pt x="780465" y="1707561"/>
                    <a:pt x="1121688" y="1707561"/>
                  </a:cubicBezTo>
                  <a:cubicBezTo>
                    <a:pt x="1164341" y="1707561"/>
                    <a:pt x="1205984" y="1711883"/>
                    <a:pt x="1246204" y="1720113"/>
                  </a:cubicBezTo>
                  <a:lnTo>
                    <a:pt x="1284356" y="1731957"/>
                  </a:lnTo>
                  <a:lnTo>
                    <a:pt x="1305976" y="1705754"/>
                  </a:lnTo>
                  <a:cubicBezTo>
                    <a:pt x="1417783" y="1593947"/>
                    <a:pt x="1572242" y="1524793"/>
                    <a:pt x="1742854" y="1524793"/>
                  </a:cubicBezTo>
                  <a:lnTo>
                    <a:pt x="1760288" y="1526551"/>
                  </a:lnTo>
                  <a:lnTo>
                    <a:pt x="1748032" y="1487068"/>
                  </a:lnTo>
                  <a:cubicBezTo>
                    <a:pt x="1744637" y="1470476"/>
                    <a:pt x="1742854" y="1453297"/>
                    <a:pt x="1742854" y="1435701"/>
                  </a:cubicBezTo>
                  <a:cubicBezTo>
                    <a:pt x="1742854" y="1312531"/>
                    <a:pt x="1830222" y="1209766"/>
                    <a:pt x="1946367" y="1185999"/>
                  </a:cubicBezTo>
                  <a:lnTo>
                    <a:pt x="1956892" y="1184938"/>
                  </a:lnTo>
                  <a:lnTo>
                    <a:pt x="1963928" y="1115143"/>
                  </a:lnTo>
                  <a:cubicBezTo>
                    <a:pt x="2010227" y="888886"/>
                    <a:pt x="2210419" y="718687"/>
                    <a:pt x="2450363" y="718687"/>
                  </a:cubicBezTo>
                  <a:lnTo>
                    <a:pt x="2520904" y="725798"/>
                  </a:lnTo>
                  <a:lnTo>
                    <a:pt x="261171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2400"/>
            </a:p>
          </p:txBody>
        </p:sp>
        <p:grpSp>
          <p:nvGrpSpPr>
            <p:cNvPr id="7" name="그룹 7">
              <a:extLst>
                <a:ext uri="{FF2B5EF4-FFF2-40B4-BE49-F238E27FC236}">
                  <a16:creationId xmlns:a16="http://schemas.microsoft.com/office/drawing/2014/main" xmlns="" id="{2463BEE2-E4B9-4E76-A62F-C72994FCD73A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6992136" y="387072"/>
              <a:ext cx="704897" cy="1355021"/>
              <a:chOff x="5304862" y="-789923"/>
              <a:chExt cx="645890" cy="1241591"/>
            </a:xfrm>
          </p:grpSpPr>
          <p:grpSp>
            <p:nvGrpSpPr>
              <p:cNvPr id="8" name="그룹 8">
                <a:extLst>
                  <a:ext uri="{FF2B5EF4-FFF2-40B4-BE49-F238E27FC236}">
                    <a16:creationId xmlns:a16="http://schemas.microsoft.com/office/drawing/2014/main" xmlns="" id="{21237F7F-023D-465C-BCBE-24385B7B9E54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5377232" y="-789923"/>
                <a:ext cx="495969" cy="1052585"/>
                <a:chOff x="5868144" y="-857099"/>
                <a:chExt cx="495969" cy="1052585"/>
              </a:xfrm>
            </p:grpSpPr>
            <p:sp>
              <p:nvSpPr>
                <p:cNvPr id="15" name="이등변 삼각형 49">
                  <a:extLst>
                    <a:ext uri="{FF2B5EF4-FFF2-40B4-BE49-F238E27FC236}">
                      <a16:creationId xmlns:a16="http://schemas.microsoft.com/office/drawing/2014/main" xmlns="" id="{568E79C9-C27A-44B6-BCFC-B6E6A30AD652}"/>
                    </a:ext>
                  </a:extLst>
                </p:cNvPr>
                <p:cNvSpPr/>
                <p:nvPr userDrawn="1"/>
              </p:nvSpPr>
              <p:spPr>
                <a:xfrm>
                  <a:off x="5823012" y="-852738"/>
                  <a:ext cx="540845" cy="1051417"/>
                </a:xfrm>
                <a:custGeom>
                  <a:avLst/>
                  <a:gdLst>
                    <a:gd name="connsiteX0" fmla="*/ 0 w 311344"/>
                    <a:gd name="connsiteY0" fmla="*/ 1049255 h 1049255"/>
                    <a:gd name="connsiteX1" fmla="*/ 155672 w 311344"/>
                    <a:gd name="connsiteY1" fmla="*/ 0 h 1049255"/>
                    <a:gd name="connsiteX2" fmla="*/ 311344 w 311344"/>
                    <a:gd name="connsiteY2" fmla="*/ 1049255 h 1049255"/>
                    <a:gd name="connsiteX3" fmla="*/ 0 w 311344"/>
                    <a:gd name="connsiteY3" fmla="*/ 1049255 h 1049255"/>
                    <a:gd name="connsiteX0" fmla="*/ 45684 w 357028"/>
                    <a:gd name="connsiteY0" fmla="*/ 1049255 h 1049255"/>
                    <a:gd name="connsiteX1" fmla="*/ 201356 w 357028"/>
                    <a:gd name="connsiteY1" fmla="*/ 0 h 1049255"/>
                    <a:gd name="connsiteX2" fmla="*/ 357028 w 357028"/>
                    <a:gd name="connsiteY2" fmla="*/ 1049255 h 1049255"/>
                    <a:gd name="connsiteX3" fmla="*/ 45684 w 357028"/>
                    <a:gd name="connsiteY3" fmla="*/ 1049255 h 1049255"/>
                    <a:gd name="connsiteX0" fmla="*/ 45684 w 416158"/>
                    <a:gd name="connsiteY0" fmla="*/ 1049255 h 1049255"/>
                    <a:gd name="connsiteX1" fmla="*/ 201356 w 416158"/>
                    <a:gd name="connsiteY1" fmla="*/ 0 h 1049255"/>
                    <a:gd name="connsiteX2" fmla="*/ 357028 w 416158"/>
                    <a:gd name="connsiteY2" fmla="*/ 1049255 h 1049255"/>
                    <a:gd name="connsiteX3" fmla="*/ 45684 w 416158"/>
                    <a:gd name="connsiteY3" fmla="*/ 1049255 h 1049255"/>
                    <a:gd name="connsiteX0" fmla="*/ 87161 w 457635"/>
                    <a:gd name="connsiteY0" fmla="*/ 1049255 h 1049255"/>
                    <a:gd name="connsiteX1" fmla="*/ 242833 w 457635"/>
                    <a:gd name="connsiteY1" fmla="*/ 0 h 1049255"/>
                    <a:gd name="connsiteX2" fmla="*/ 398505 w 457635"/>
                    <a:gd name="connsiteY2" fmla="*/ 1049255 h 1049255"/>
                    <a:gd name="connsiteX3" fmla="*/ 87161 w 457635"/>
                    <a:gd name="connsiteY3" fmla="*/ 1049255 h 1049255"/>
                    <a:gd name="connsiteX0" fmla="*/ 87161 w 500627"/>
                    <a:gd name="connsiteY0" fmla="*/ 1049255 h 1049255"/>
                    <a:gd name="connsiteX1" fmla="*/ 242833 w 500627"/>
                    <a:gd name="connsiteY1" fmla="*/ 0 h 1049255"/>
                    <a:gd name="connsiteX2" fmla="*/ 398505 w 500627"/>
                    <a:gd name="connsiteY2" fmla="*/ 1049255 h 1049255"/>
                    <a:gd name="connsiteX3" fmla="*/ 87161 w 500627"/>
                    <a:gd name="connsiteY3" fmla="*/ 1049255 h 1049255"/>
                    <a:gd name="connsiteX0" fmla="*/ 91187 w 504653"/>
                    <a:gd name="connsiteY0" fmla="*/ 1049255 h 1049255"/>
                    <a:gd name="connsiteX1" fmla="*/ 246859 w 504653"/>
                    <a:gd name="connsiteY1" fmla="*/ 0 h 1049255"/>
                    <a:gd name="connsiteX2" fmla="*/ 402531 w 504653"/>
                    <a:gd name="connsiteY2" fmla="*/ 1049255 h 1049255"/>
                    <a:gd name="connsiteX3" fmla="*/ 91187 w 504653"/>
                    <a:gd name="connsiteY3" fmla="*/ 1049255 h 1049255"/>
                    <a:gd name="connsiteX0" fmla="*/ 91187 w 500775"/>
                    <a:gd name="connsiteY0" fmla="*/ 1049255 h 1049255"/>
                    <a:gd name="connsiteX1" fmla="*/ 246859 w 500775"/>
                    <a:gd name="connsiteY1" fmla="*/ 0 h 1049255"/>
                    <a:gd name="connsiteX2" fmla="*/ 402531 w 500775"/>
                    <a:gd name="connsiteY2" fmla="*/ 1049255 h 1049255"/>
                    <a:gd name="connsiteX3" fmla="*/ 91187 w 500775"/>
                    <a:gd name="connsiteY3" fmla="*/ 1049255 h 1049255"/>
                    <a:gd name="connsiteX0" fmla="*/ 91187 w 484758"/>
                    <a:gd name="connsiteY0" fmla="*/ 1049255 h 1049255"/>
                    <a:gd name="connsiteX1" fmla="*/ 246859 w 484758"/>
                    <a:gd name="connsiteY1" fmla="*/ 0 h 1049255"/>
                    <a:gd name="connsiteX2" fmla="*/ 402531 w 484758"/>
                    <a:gd name="connsiteY2" fmla="*/ 1049255 h 1049255"/>
                    <a:gd name="connsiteX3" fmla="*/ 91187 w 484758"/>
                    <a:gd name="connsiteY3" fmla="*/ 1049255 h 1049255"/>
                    <a:gd name="connsiteX0" fmla="*/ 91187 w 488692"/>
                    <a:gd name="connsiteY0" fmla="*/ 1049255 h 1049255"/>
                    <a:gd name="connsiteX1" fmla="*/ 246859 w 488692"/>
                    <a:gd name="connsiteY1" fmla="*/ 0 h 1049255"/>
                    <a:gd name="connsiteX2" fmla="*/ 402531 w 488692"/>
                    <a:gd name="connsiteY2" fmla="*/ 1049255 h 1049255"/>
                    <a:gd name="connsiteX3" fmla="*/ 91187 w 488692"/>
                    <a:gd name="connsiteY3" fmla="*/ 1049255 h 1049255"/>
                    <a:gd name="connsiteX0" fmla="*/ 91187 w 492707"/>
                    <a:gd name="connsiteY0" fmla="*/ 1049255 h 1049255"/>
                    <a:gd name="connsiteX1" fmla="*/ 246859 w 492707"/>
                    <a:gd name="connsiteY1" fmla="*/ 0 h 1049255"/>
                    <a:gd name="connsiteX2" fmla="*/ 402531 w 492707"/>
                    <a:gd name="connsiteY2" fmla="*/ 1049255 h 1049255"/>
                    <a:gd name="connsiteX3" fmla="*/ 91187 w 492707"/>
                    <a:gd name="connsiteY3" fmla="*/ 1049255 h 1049255"/>
                    <a:gd name="connsiteX0" fmla="*/ 95257 w 496777"/>
                    <a:gd name="connsiteY0" fmla="*/ 1049255 h 1049255"/>
                    <a:gd name="connsiteX1" fmla="*/ 250929 w 496777"/>
                    <a:gd name="connsiteY1" fmla="*/ 0 h 1049255"/>
                    <a:gd name="connsiteX2" fmla="*/ 406601 w 496777"/>
                    <a:gd name="connsiteY2" fmla="*/ 1049255 h 1049255"/>
                    <a:gd name="connsiteX3" fmla="*/ 95257 w 496777"/>
                    <a:gd name="connsiteY3" fmla="*/ 1049255 h 1049255"/>
                    <a:gd name="connsiteX0" fmla="*/ 95257 w 485293"/>
                    <a:gd name="connsiteY0" fmla="*/ 1049255 h 1049255"/>
                    <a:gd name="connsiteX1" fmla="*/ 250929 w 485293"/>
                    <a:gd name="connsiteY1" fmla="*/ 0 h 1049255"/>
                    <a:gd name="connsiteX2" fmla="*/ 406601 w 485293"/>
                    <a:gd name="connsiteY2" fmla="*/ 1049255 h 1049255"/>
                    <a:gd name="connsiteX3" fmla="*/ 95257 w 485293"/>
                    <a:gd name="connsiteY3" fmla="*/ 1049255 h 1049255"/>
                    <a:gd name="connsiteX0" fmla="*/ 95257 w 494828"/>
                    <a:gd name="connsiteY0" fmla="*/ 1049255 h 1049255"/>
                    <a:gd name="connsiteX1" fmla="*/ 250929 w 494828"/>
                    <a:gd name="connsiteY1" fmla="*/ 0 h 1049255"/>
                    <a:gd name="connsiteX2" fmla="*/ 406601 w 494828"/>
                    <a:gd name="connsiteY2" fmla="*/ 1049255 h 1049255"/>
                    <a:gd name="connsiteX3" fmla="*/ 95257 w 494828"/>
                    <a:gd name="connsiteY3" fmla="*/ 1049255 h 1049255"/>
                    <a:gd name="connsiteX0" fmla="*/ 95257 w 493814"/>
                    <a:gd name="connsiteY0" fmla="*/ 1049255 h 1049255"/>
                    <a:gd name="connsiteX1" fmla="*/ 250929 w 493814"/>
                    <a:gd name="connsiteY1" fmla="*/ 0 h 1049255"/>
                    <a:gd name="connsiteX2" fmla="*/ 406601 w 493814"/>
                    <a:gd name="connsiteY2" fmla="*/ 1049255 h 1049255"/>
                    <a:gd name="connsiteX3" fmla="*/ 95257 w 493814"/>
                    <a:gd name="connsiteY3" fmla="*/ 1049255 h 1049255"/>
                    <a:gd name="connsiteX0" fmla="*/ 95257 w 496864"/>
                    <a:gd name="connsiteY0" fmla="*/ 1049255 h 1049255"/>
                    <a:gd name="connsiteX1" fmla="*/ 250929 w 496864"/>
                    <a:gd name="connsiteY1" fmla="*/ 0 h 1049255"/>
                    <a:gd name="connsiteX2" fmla="*/ 406601 w 496864"/>
                    <a:gd name="connsiteY2" fmla="*/ 1049255 h 1049255"/>
                    <a:gd name="connsiteX3" fmla="*/ 95257 w 496864"/>
                    <a:gd name="connsiteY3" fmla="*/ 1049255 h 1049255"/>
                    <a:gd name="connsiteX0" fmla="*/ 95257 w 497887"/>
                    <a:gd name="connsiteY0" fmla="*/ 1049255 h 1049255"/>
                    <a:gd name="connsiteX1" fmla="*/ 250929 w 497887"/>
                    <a:gd name="connsiteY1" fmla="*/ 0 h 1049255"/>
                    <a:gd name="connsiteX2" fmla="*/ 406601 w 497887"/>
                    <a:gd name="connsiteY2" fmla="*/ 1049255 h 1049255"/>
                    <a:gd name="connsiteX3" fmla="*/ 95257 w 497887"/>
                    <a:gd name="connsiteY3" fmla="*/ 1049255 h 1049255"/>
                    <a:gd name="connsiteX0" fmla="*/ 95257 w 495969"/>
                    <a:gd name="connsiteY0" fmla="*/ 1049255 h 1049255"/>
                    <a:gd name="connsiteX1" fmla="*/ 250929 w 495969"/>
                    <a:gd name="connsiteY1" fmla="*/ 0 h 1049255"/>
                    <a:gd name="connsiteX2" fmla="*/ 406601 w 495969"/>
                    <a:gd name="connsiteY2" fmla="*/ 1049255 h 1049255"/>
                    <a:gd name="connsiteX3" fmla="*/ 95257 w 495969"/>
                    <a:gd name="connsiteY3" fmla="*/ 1049255 h 10492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95969" h="1049255">
                      <a:moveTo>
                        <a:pt x="95257" y="1049255"/>
                      </a:moveTo>
                      <a:cubicBezTo>
                        <a:pt x="6676" y="723357"/>
                        <a:pt x="-121664" y="317947"/>
                        <a:pt x="250929" y="0"/>
                      </a:cubicBezTo>
                      <a:cubicBezTo>
                        <a:pt x="612920" y="328549"/>
                        <a:pt x="489882" y="781667"/>
                        <a:pt x="406601" y="1049255"/>
                      </a:cubicBezTo>
                      <a:lnTo>
                        <a:pt x="95257" y="1049255"/>
                      </a:ln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latinLnBrk="1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ko-KR" altLang="en-US" sz="2400" dirty="0"/>
                </a:p>
              </p:txBody>
            </p:sp>
            <p:sp>
              <p:nvSpPr>
                <p:cNvPr id="16" name="자유형: 도형 16">
                  <a:extLst>
                    <a:ext uri="{FF2B5EF4-FFF2-40B4-BE49-F238E27FC236}">
                      <a16:creationId xmlns:a16="http://schemas.microsoft.com/office/drawing/2014/main" xmlns="" id="{7245E1D6-49B3-46AE-8A39-6808B7D7AEC7}"/>
                    </a:ext>
                  </a:extLst>
                </p:cNvPr>
                <p:cNvSpPr/>
                <p:nvPr userDrawn="1"/>
              </p:nvSpPr>
              <p:spPr>
                <a:xfrm>
                  <a:off x="5892798" y="107061"/>
                  <a:ext cx="407086" cy="91619"/>
                </a:xfrm>
                <a:custGeom>
                  <a:avLst/>
                  <a:gdLst>
                    <a:gd name="connsiteX0" fmla="*/ 0 w 364003"/>
                    <a:gd name="connsiteY0" fmla="*/ 0 h 92935"/>
                    <a:gd name="connsiteX1" fmla="*/ 364003 w 364003"/>
                    <a:gd name="connsiteY1" fmla="*/ 0 h 92935"/>
                    <a:gd name="connsiteX2" fmla="*/ 336518 w 364003"/>
                    <a:gd name="connsiteY2" fmla="*/ 92935 h 92935"/>
                    <a:gd name="connsiteX3" fmla="*/ 25174 w 364003"/>
                    <a:gd name="connsiteY3" fmla="*/ 92935 h 92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64003" h="92935">
                      <a:moveTo>
                        <a:pt x="0" y="0"/>
                      </a:moveTo>
                      <a:lnTo>
                        <a:pt x="364003" y="0"/>
                      </a:lnTo>
                      <a:lnTo>
                        <a:pt x="336518" y="92935"/>
                      </a:lnTo>
                      <a:lnTo>
                        <a:pt x="25174" y="92935"/>
                      </a:ln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latinLnBrk="1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ko-KR" altLang="en-US" sz="2400"/>
                </a:p>
              </p:txBody>
            </p:sp>
            <p:sp>
              <p:nvSpPr>
                <p:cNvPr id="17" name="자유형: 도형 17">
                  <a:extLst>
                    <a:ext uri="{FF2B5EF4-FFF2-40B4-BE49-F238E27FC236}">
                      <a16:creationId xmlns:a16="http://schemas.microsoft.com/office/drawing/2014/main" xmlns="" id="{30D11D95-3027-4E81-BC1C-A93525C8B5F3}"/>
                    </a:ext>
                  </a:extLst>
                </p:cNvPr>
                <p:cNvSpPr/>
                <p:nvPr userDrawn="1"/>
              </p:nvSpPr>
              <p:spPr>
                <a:xfrm>
                  <a:off x="5846274" y="-857099"/>
                  <a:ext cx="494321" cy="349018"/>
                </a:xfrm>
                <a:custGeom>
                  <a:avLst/>
                  <a:gdLst>
                    <a:gd name="connsiteX0" fmla="*/ 227272 w 444279"/>
                    <a:gd name="connsiteY0" fmla="*/ 0 h 350537"/>
                    <a:gd name="connsiteX1" fmla="*/ 440556 w 444279"/>
                    <a:gd name="connsiteY1" fmla="*/ 335046 h 350537"/>
                    <a:gd name="connsiteX2" fmla="*/ 444279 w 444279"/>
                    <a:gd name="connsiteY2" fmla="*/ 350537 h 350537"/>
                    <a:gd name="connsiteX3" fmla="*/ 0 w 444279"/>
                    <a:gd name="connsiteY3" fmla="*/ 350537 h 350537"/>
                    <a:gd name="connsiteX4" fmla="*/ 8223 w 444279"/>
                    <a:gd name="connsiteY4" fmla="*/ 318604 h 350537"/>
                    <a:gd name="connsiteX5" fmla="*/ 227272 w 444279"/>
                    <a:gd name="connsiteY5" fmla="*/ 0 h 3505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444279" h="350537">
                      <a:moveTo>
                        <a:pt x="227272" y="0"/>
                      </a:moveTo>
                      <a:cubicBezTo>
                        <a:pt x="340394" y="102672"/>
                        <a:pt x="406151" y="217508"/>
                        <a:pt x="440556" y="335046"/>
                      </a:cubicBezTo>
                      <a:lnTo>
                        <a:pt x="444279" y="350537"/>
                      </a:lnTo>
                      <a:lnTo>
                        <a:pt x="0" y="350537"/>
                      </a:lnTo>
                      <a:lnTo>
                        <a:pt x="8223" y="318604"/>
                      </a:lnTo>
                      <a:cubicBezTo>
                        <a:pt x="43321" y="207258"/>
                        <a:pt x="110837" y="99358"/>
                        <a:pt x="227272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latinLnBrk="1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ko-KR" altLang="en-US" sz="2400"/>
                </a:p>
              </p:txBody>
            </p:sp>
          </p:grpSp>
          <p:sp>
            <p:nvSpPr>
              <p:cNvPr id="9" name="타원 11">
                <a:extLst>
                  <a:ext uri="{FF2B5EF4-FFF2-40B4-BE49-F238E27FC236}">
                    <a16:creationId xmlns:a16="http://schemas.microsoft.com/office/drawing/2014/main" xmlns="" id="{58A1D34D-4340-42D9-AFF5-D15F687BD85D}"/>
                  </a:ext>
                </a:extLst>
              </p:cNvPr>
              <p:cNvSpPr/>
              <p:nvPr userDrawn="1"/>
            </p:nvSpPr>
            <p:spPr>
              <a:xfrm>
                <a:off x="5535643" y="-353651"/>
                <a:ext cx="180279" cy="183234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400"/>
              </a:p>
            </p:txBody>
          </p:sp>
          <p:sp>
            <p:nvSpPr>
              <p:cNvPr id="12" name="직사각형 12">
                <a:extLst>
                  <a:ext uri="{FF2B5EF4-FFF2-40B4-BE49-F238E27FC236}">
                    <a16:creationId xmlns:a16="http://schemas.microsoft.com/office/drawing/2014/main" xmlns="" id="{669580C4-325C-438B-A316-9706AAFD3E80}"/>
                  </a:ext>
                </a:extLst>
              </p:cNvPr>
              <p:cNvSpPr/>
              <p:nvPr userDrawn="1"/>
            </p:nvSpPr>
            <p:spPr>
              <a:xfrm flipH="1">
                <a:off x="5611243" y="8454"/>
                <a:ext cx="23262" cy="431911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400"/>
              </a:p>
            </p:txBody>
          </p:sp>
          <p:sp>
            <p:nvSpPr>
              <p:cNvPr id="13" name="자유형: 도형 13">
                <a:extLst>
                  <a:ext uri="{FF2B5EF4-FFF2-40B4-BE49-F238E27FC236}">
                    <a16:creationId xmlns:a16="http://schemas.microsoft.com/office/drawing/2014/main" xmlns="" id="{E0DCA8A4-A2E4-4242-8012-5B6405CA11D8}"/>
                  </a:ext>
                </a:extLst>
              </p:cNvPr>
              <p:cNvSpPr/>
              <p:nvPr userDrawn="1"/>
            </p:nvSpPr>
            <p:spPr>
              <a:xfrm>
                <a:off x="5303023" y="-4633"/>
                <a:ext cx="145386" cy="458084"/>
              </a:xfrm>
              <a:custGeom>
                <a:avLst/>
                <a:gdLst>
                  <a:gd name="connsiteX0" fmla="*/ 71561 w 116619"/>
                  <a:gd name="connsiteY0" fmla="*/ 0 h 453224"/>
                  <a:gd name="connsiteX1" fmla="*/ 116619 w 116619"/>
                  <a:gd name="connsiteY1" fmla="*/ 145774 h 453224"/>
                  <a:gd name="connsiteX2" fmla="*/ 0 w 116619"/>
                  <a:gd name="connsiteY2" fmla="*/ 453224 h 453224"/>
                  <a:gd name="connsiteX3" fmla="*/ 71561 w 116619"/>
                  <a:gd name="connsiteY3" fmla="*/ 0 h 453224"/>
                  <a:gd name="connsiteX0" fmla="*/ 78782 w 123840"/>
                  <a:gd name="connsiteY0" fmla="*/ 0 h 453224"/>
                  <a:gd name="connsiteX1" fmla="*/ 123840 w 123840"/>
                  <a:gd name="connsiteY1" fmla="*/ 145774 h 453224"/>
                  <a:gd name="connsiteX2" fmla="*/ 7221 w 123840"/>
                  <a:gd name="connsiteY2" fmla="*/ 453224 h 453224"/>
                  <a:gd name="connsiteX3" fmla="*/ 78782 w 123840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5845 w 140903"/>
                  <a:gd name="connsiteY0" fmla="*/ 0 h 453224"/>
                  <a:gd name="connsiteX1" fmla="*/ 140903 w 140903"/>
                  <a:gd name="connsiteY1" fmla="*/ 145774 h 453224"/>
                  <a:gd name="connsiteX2" fmla="*/ 24284 w 140903"/>
                  <a:gd name="connsiteY2" fmla="*/ 453224 h 453224"/>
                  <a:gd name="connsiteX3" fmla="*/ 95845 w 140903"/>
                  <a:gd name="connsiteY3" fmla="*/ 0 h 453224"/>
                  <a:gd name="connsiteX0" fmla="*/ 98595 w 143653"/>
                  <a:gd name="connsiteY0" fmla="*/ 0 h 453224"/>
                  <a:gd name="connsiteX1" fmla="*/ 143653 w 143653"/>
                  <a:gd name="connsiteY1" fmla="*/ 145774 h 453224"/>
                  <a:gd name="connsiteX2" fmla="*/ 27034 w 143653"/>
                  <a:gd name="connsiteY2" fmla="*/ 453224 h 453224"/>
                  <a:gd name="connsiteX3" fmla="*/ 98595 w 143653"/>
                  <a:gd name="connsiteY3" fmla="*/ 0 h 4532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3653" h="453224">
                    <a:moveTo>
                      <a:pt x="98595" y="0"/>
                    </a:moveTo>
                    <a:lnTo>
                      <a:pt x="143653" y="145774"/>
                    </a:lnTo>
                    <a:cubicBezTo>
                      <a:pt x="38518" y="232356"/>
                      <a:pt x="50005" y="387847"/>
                      <a:pt x="27034" y="453224"/>
                    </a:cubicBezTo>
                    <a:cubicBezTo>
                      <a:pt x="5831" y="365759"/>
                      <a:pt x="-47179" y="100716"/>
                      <a:pt x="98595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400"/>
              </a:p>
            </p:txBody>
          </p:sp>
          <p:sp>
            <p:nvSpPr>
              <p:cNvPr id="14" name="자유형: 도형 14">
                <a:extLst>
                  <a:ext uri="{FF2B5EF4-FFF2-40B4-BE49-F238E27FC236}">
                    <a16:creationId xmlns:a16="http://schemas.microsoft.com/office/drawing/2014/main" xmlns="" id="{F5A848C2-D9EA-409A-8C77-9EEB7D4A4FEF}"/>
                  </a:ext>
                </a:extLst>
              </p:cNvPr>
              <p:cNvSpPr/>
              <p:nvPr userDrawn="1"/>
            </p:nvSpPr>
            <p:spPr>
              <a:xfrm flipH="1">
                <a:off x="5803157" y="-4633"/>
                <a:ext cx="145386" cy="458084"/>
              </a:xfrm>
              <a:custGeom>
                <a:avLst/>
                <a:gdLst>
                  <a:gd name="connsiteX0" fmla="*/ 71561 w 116619"/>
                  <a:gd name="connsiteY0" fmla="*/ 0 h 453224"/>
                  <a:gd name="connsiteX1" fmla="*/ 116619 w 116619"/>
                  <a:gd name="connsiteY1" fmla="*/ 145774 h 453224"/>
                  <a:gd name="connsiteX2" fmla="*/ 0 w 116619"/>
                  <a:gd name="connsiteY2" fmla="*/ 453224 h 453224"/>
                  <a:gd name="connsiteX3" fmla="*/ 71561 w 116619"/>
                  <a:gd name="connsiteY3" fmla="*/ 0 h 453224"/>
                  <a:gd name="connsiteX0" fmla="*/ 78782 w 123840"/>
                  <a:gd name="connsiteY0" fmla="*/ 0 h 453224"/>
                  <a:gd name="connsiteX1" fmla="*/ 123840 w 123840"/>
                  <a:gd name="connsiteY1" fmla="*/ 145774 h 453224"/>
                  <a:gd name="connsiteX2" fmla="*/ 7221 w 123840"/>
                  <a:gd name="connsiteY2" fmla="*/ 453224 h 453224"/>
                  <a:gd name="connsiteX3" fmla="*/ 78782 w 123840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5845 w 140903"/>
                  <a:gd name="connsiteY0" fmla="*/ 0 h 453224"/>
                  <a:gd name="connsiteX1" fmla="*/ 140903 w 140903"/>
                  <a:gd name="connsiteY1" fmla="*/ 145774 h 453224"/>
                  <a:gd name="connsiteX2" fmla="*/ 24284 w 140903"/>
                  <a:gd name="connsiteY2" fmla="*/ 453224 h 453224"/>
                  <a:gd name="connsiteX3" fmla="*/ 95845 w 140903"/>
                  <a:gd name="connsiteY3" fmla="*/ 0 h 453224"/>
                  <a:gd name="connsiteX0" fmla="*/ 98595 w 143653"/>
                  <a:gd name="connsiteY0" fmla="*/ 0 h 453224"/>
                  <a:gd name="connsiteX1" fmla="*/ 143653 w 143653"/>
                  <a:gd name="connsiteY1" fmla="*/ 145774 h 453224"/>
                  <a:gd name="connsiteX2" fmla="*/ 27034 w 143653"/>
                  <a:gd name="connsiteY2" fmla="*/ 453224 h 453224"/>
                  <a:gd name="connsiteX3" fmla="*/ 98595 w 143653"/>
                  <a:gd name="connsiteY3" fmla="*/ 0 h 4532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3653" h="453224">
                    <a:moveTo>
                      <a:pt x="98595" y="0"/>
                    </a:moveTo>
                    <a:lnTo>
                      <a:pt x="143653" y="145774"/>
                    </a:lnTo>
                    <a:cubicBezTo>
                      <a:pt x="38518" y="232356"/>
                      <a:pt x="50005" y="387847"/>
                      <a:pt x="27034" y="453224"/>
                    </a:cubicBezTo>
                    <a:cubicBezTo>
                      <a:pt x="5831" y="365759"/>
                      <a:pt x="-47179" y="100716"/>
                      <a:pt x="98595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400"/>
              </a:p>
            </p:txBody>
          </p:sp>
        </p:grpSp>
      </p:grp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0" y="164643"/>
            <a:ext cx="9144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0" y="932728"/>
            <a:ext cx="9144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1046271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46"/>
            <a:ext cx="6400800" cy="4873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533400" y="1611324"/>
            <a:ext cx="8191500" cy="4713287"/>
          </a:xfr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table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53464337-D494-45C7-A502-DA4B0E00CFD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7315200" y="6462713"/>
            <a:ext cx="1752600" cy="3190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D7DA564-9DBB-4D04-84A3-9C8539D20DB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4191000" y="6477000"/>
            <a:ext cx="838200" cy="26193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3E91752-585B-4791-8C83-4FBFFBE335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xmlns="" id="{E846CFF2-E9AC-420E-BFB1-1994C4E4F7E4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293688" y="6477000"/>
            <a:ext cx="1905000" cy="2619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883091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ontents slide layout">
    <p:bg>
      <p:bgPr>
        <a:gradFill rotWithShape="0">
          <a:gsLst>
            <a:gs pos="0">
              <a:srgbClr val="C6615F"/>
            </a:gs>
            <a:gs pos="25000">
              <a:srgbClr val="B5E2E4"/>
            </a:gs>
            <a:gs pos="50000">
              <a:srgbClr val="E6B9B8"/>
            </a:gs>
            <a:gs pos="75000">
              <a:srgbClr val="D99694"/>
            </a:gs>
            <a:gs pos="100000">
              <a:srgbClr val="C6615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018762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F52BEE2E-9318-4819-8249-7732CA2F52F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B5250C07-8F38-4A20-8768-88044520674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664D878-CE7C-4C92-BE9B-CA62885B8D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6BCA3E1-F226-4FB0-BCF8-ABF2A7774C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8FA57C9-4170-4F4D-ACD4-B8DFF14D31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E07C1562-88D3-40FB-8BF7-F6E7046E7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  <p:sldLayoutId id="2147483729" r:id="rId14"/>
    <p:sldLayoutId id="2147483730" r:id="rId15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xmlns="" id="{D609C722-9EE7-4761-B906-BE2FB57ED4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836613"/>
            <a:ext cx="8664575" cy="2305050"/>
          </a:xfrm>
        </p:spPr>
        <p:txBody>
          <a:bodyPr/>
          <a:lstStyle/>
          <a:p>
            <a:r>
              <a:rPr lang="en-ID" altLang="en-US" sz="2800" b="1">
                <a:latin typeface="Agency FB" panose="020B0503020202020204" pitchFamily="34" charset="0"/>
              </a:rPr>
              <a:t>EVALUASI PENANGANAN DAN PENERTIBAN ALAT PERAGA KAMPANYE (APK)</a:t>
            </a:r>
            <a:endParaRPr lang="en-US" altLang="en-US" sz="2800" b="1">
              <a:latin typeface="Agency FB" panose="020B0503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571D74F-1FB1-45E2-9B2E-1A322734F3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3713" y="3284538"/>
            <a:ext cx="5943600" cy="100806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ID" sz="1200" b="1" dirty="0">
                <a:latin typeface="Aharoni" panose="02010803020104030203" pitchFamily="2" charset="-79"/>
                <a:cs typeface="Aharoni" panose="02010803020104030203" pitchFamily="2" charset="-79"/>
              </a:rPr>
              <a:t>OLEH:</a:t>
            </a:r>
          </a:p>
          <a:p>
            <a:pPr fontAlgn="auto">
              <a:spcAft>
                <a:spcPts val="0"/>
              </a:spcAft>
              <a:defRPr/>
            </a:pPr>
            <a:r>
              <a:rPr lang="en-ID" sz="1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Muhammad </a:t>
            </a:r>
            <a:r>
              <a:rPr lang="en-ID" sz="1800" b="1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Zaid</a:t>
            </a:r>
            <a:endParaRPr lang="en-ID" sz="1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ID" sz="1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(Tim </a:t>
            </a:r>
            <a:r>
              <a:rPr lang="en-ID" sz="1800" b="1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Asistensi</a:t>
            </a:r>
            <a:r>
              <a:rPr lang="en-ID" sz="1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ID" sz="1800" b="1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Bawaslu</a:t>
            </a:r>
            <a:r>
              <a:rPr lang="en-ID" sz="1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 RI)</a:t>
            </a:r>
            <a:endParaRPr lang="en-US" sz="20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172" name="Subtitle 2">
            <a:extLst>
              <a:ext uri="{FF2B5EF4-FFF2-40B4-BE49-F238E27FC236}">
                <a16:creationId xmlns:a16="http://schemas.microsoft.com/office/drawing/2014/main" xmlns="" id="{A13E59DA-13C9-483C-8A64-1CE8E5EABB9C}"/>
              </a:ext>
            </a:extLst>
          </p:cNvPr>
          <p:cNvSpPr txBox="1">
            <a:spLocks/>
          </p:cNvSpPr>
          <p:nvPr/>
        </p:nvSpPr>
        <p:spPr bwMode="auto">
          <a:xfrm>
            <a:off x="1908175" y="5229225"/>
            <a:ext cx="5943600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en-US" altLang="en-US" sz="2000" dirty="0">
              <a:solidFill>
                <a:srgbClr val="898989"/>
              </a:solidFill>
              <a:latin typeface="Aharoni" panose="02010803020104030203" pitchFamily="2" charset="-79"/>
              <a:ea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5E9E29DB-60ED-40A5-80C6-2B410B7285E3}"/>
              </a:ext>
            </a:extLst>
          </p:cNvPr>
          <p:cNvSpPr/>
          <p:nvPr/>
        </p:nvSpPr>
        <p:spPr>
          <a:xfrm>
            <a:off x="684213" y="1628775"/>
            <a:ext cx="7996237" cy="258762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/>
              <a:t>Definisi</a:t>
            </a:r>
            <a:r>
              <a:rPr lang="en-US" sz="3200" dirty="0"/>
              <a:t> APK</a:t>
            </a:r>
            <a:endParaRPr lang="en-US" sz="2800" dirty="0"/>
          </a:p>
          <a:p>
            <a:pPr algn="just">
              <a:defRPr/>
            </a:pPr>
            <a:r>
              <a:rPr lang="en-US" dirty="0" err="1"/>
              <a:t>Alat</a:t>
            </a:r>
            <a:r>
              <a:rPr lang="en-US" dirty="0"/>
              <a:t> </a:t>
            </a:r>
            <a:r>
              <a:rPr lang="en-US" dirty="0" err="1"/>
              <a:t>Peraga</a:t>
            </a:r>
            <a:r>
              <a:rPr lang="en-US" dirty="0"/>
              <a:t> </a:t>
            </a:r>
            <a:r>
              <a:rPr lang="en-US" dirty="0" err="1"/>
              <a:t>Kampanye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lain yang </a:t>
            </a:r>
            <a:r>
              <a:rPr lang="en-US" dirty="0" err="1"/>
              <a:t>memuat</a:t>
            </a:r>
            <a:r>
              <a:rPr lang="en-US" dirty="0"/>
              <a:t> </a:t>
            </a:r>
            <a:r>
              <a:rPr lang="en-US" dirty="0" err="1"/>
              <a:t>visi</a:t>
            </a:r>
            <a:r>
              <a:rPr lang="en-US" dirty="0"/>
              <a:t>, </a:t>
            </a:r>
            <a:r>
              <a:rPr lang="en-US" dirty="0" err="1"/>
              <a:t>misi</a:t>
            </a:r>
            <a:r>
              <a:rPr lang="en-US" dirty="0"/>
              <a:t>, program, </a:t>
            </a:r>
            <a:r>
              <a:rPr lang="en-US" dirty="0" err="1"/>
              <a:t>dan</a:t>
            </a:r>
            <a:r>
              <a:rPr lang="en-US" dirty="0"/>
              <a:t>/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, </a:t>
            </a:r>
            <a:r>
              <a:rPr lang="en-US" dirty="0" err="1"/>
              <a:t>simbol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, yang </a:t>
            </a:r>
            <a:r>
              <a:rPr lang="en-US" dirty="0" err="1"/>
              <a:t>dipasang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keperluan</a:t>
            </a:r>
            <a:r>
              <a:rPr lang="en-US" dirty="0"/>
              <a:t> </a:t>
            </a:r>
            <a:r>
              <a:rPr lang="en-US" dirty="0" err="1"/>
              <a:t>Kampanye</a:t>
            </a:r>
            <a:r>
              <a:rPr lang="en-US" dirty="0"/>
              <a:t> yang </a:t>
            </a:r>
            <a:r>
              <a:rPr lang="en-US" dirty="0" err="1"/>
              <a:t>bertujuan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mengajak</a:t>
            </a:r>
            <a:r>
              <a:rPr lang="en-US" dirty="0"/>
              <a:t> orang </a:t>
            </a:r>
            <a:r>
              <a:rPr lang="en-US" dirty="0" err="1"/>
              <a:t>memilih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Pemilu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.</a:t>
            </a:r>
          </a:p>
          <a:p>
            <a:pPr algn="just">
              <a:defRPr/>
            </a:pPr>
            <a:r>
              <a:rPr lang="en-US" dirty="0"/>
              <a:t> </a:t>
            </a:r>
            <a:br>
              <a:rPr lang="en-US" dirty="0"/>
            </a:br>
            <a:r>
              <a:rPr lang="en-US" sz="1200" dirty="0"/>
              <a:t>(PKPU 23 2018 </a:t>
            </a:r>
            <a:r>
              <a:rPr lang="en-US" sz="1200" dirty="0" err="1"/>
              <a:t>Pasal</a:t>
            </a:r>
            <a:r>
              <a:rPr lang="en-US" sz="1200" dirty="0"/>
              <a:t> 1 </a:t>
            </a:r>
            <a:r>
              <a:rPr lang="en-US" sz="1200" dirty="0" err="1"/>
              <a:t>angka</a:t>
            </a:r>
            <a:r>
              <a:rPr lang="en-US" sz="1200" dirty="0"/>
              <a:t> 28)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5">
            <a:extLst>
              <a:ext uri="{FF2B5EF4-FFF2-40B4-BE49-F238E27FC236}">
                <a16:creationId xmlns:a16="http://schemas.microsoft.com/office/drawing/2014/main" xmlns="" id="{2C4D4BF7-4F17-439D-A13D-A38A271DAA38}"/>
              </a:ext>
            </a:extLst>
          </p:cNvPr>
          <p:cNvGrpSpPr>
            <a:grpSpLocks/>
          </p:cNvGrpSpPr>
          <p:nvPr/>
        </p:nvGrpSpPr>
        <p:grpSpPr bwMode="auto">
          <a:xfrm>
            <a:off x="395288" y="1557338"/>
            <a:ext cx="8220075" cy="3836987"/>
            <a:chOff x="568386" y="900358"/>
            <a:chExt cx="9782286" cy="4546685"/>
          </a:xfrm>
        </p:grpSpPr>
        <p:sp>
          <p:nvSpPr>
            <p:cNvPr id="9227" name="object 5">
              <a:extLst>
                <a:ext uri="{FF2B5EF4-FFF2-40B4-BE49-F238E27FC236}">
                  <a16:creationId xmlns:a16="http://schemas.microsoft.com/office/drawing/2014/main" xmlns="" id="{7D92202C-3312-49D9-A75C-F8F380F69842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386" y="2657293"/>
              <a:ext cx="1713230" cy="1175385"/>
            </a:xfrm>
            <a:custGeom>
              <a:avLst/>
              <a:gdLst>
                <a:gd name="T0" fmla="*/ 0 w 1713230"/>
                <a:gd name="T1" fmla="*/ 195896 h 1175385"/>
                <a:gd name="T2" fmla="*/ 5173 w 1713230"/>
                <a:gd name="T3" fmla="*/ 150979 h 1175385"/>
                <a:gd name="T4" fmla="*/ 19911 w 1713230"/>
                <a:gd name="T5" fmla="*/ 109746 h 1175385"/>
                <a:gd name="T6" fmla="*/ 43036 w 1713230"/>
                <a:gd name="T7" fmla="*/ 73373 h 1175385"/>
                <a:gd name="T8" fmla="*/ 73373 w 1713230"/>
                <a:gd name="T9" fmla="*/ 43036 h 1175385"/>
                <a:gd name="T10" fmla="*/ 109746 w 1713230"/>
                <a:gd name="T11" fmla="*/ 19911 h 1175385"/>
                <a:gd name="T12" fmla="*/ 150979 w 1713230"/>
                <a:gd name="T13" fmla="*/ 5173 h 1175385"/>
                <a:gd name="T14" fmla="*/ 195896 w 1713230"/>
                <a:gd name="T15" fmla="*/ 0 h 1175385"/>
                <a:gd name="T16" fmla="*/ 1517290 w 1713230"/>
                <a:gd name="T17" fmla="*/ 0 h 1175385"/>
                <a:gd name="T18" fmla="*/ 1562207 w 1713230"/>
                <a:gd name="T19" fmla="*/ 5173 h 1175385"/>
                <a:gd name="T20" fmla="*/ 1603440 w 1713230"/>
                <a:gd name="T21" fmla="*/ 19911 h 1175385"/>
                <a:gd name="T22" fmla="*/ 1639813 w 1713230"/>
                <a:gd name="T23" fmla="*/ 43036 h 1175385"/>
                <a:gd name="T24" fmla="*/ 1670150 w 1713230"/>
                <a:gd name="T25" fmla="*/ 73373 h 1175385"/>
                <a:gd name="T26" fmla="*/ 1693275 w 1713230"/>
                <a:gd name="T27" fmla="*/ 109746 h 1175385"/>
                <a:gd name="T28" fmla="*/ 1708012 w 1713230"/>
                <a:gd name="T29" fmla="*/ 150979 h 1175385"/>
                <a:gd name="T30" fmla="*/ 1713186 w 1713230"/>
                <a:gd name="T31" fmla="*/ 195896 h 1175385"/>
                <a:gd name="T32" fmla="*/ 1713186 w 1713230"/>
                <a:gd name="T33" fmla="*/ 979458 h 1175385"/>
                <a:gd name="T34" fmla="*/ 1708012 w 1713230"/>
                <a:gd name="T35" fmla="*/ 1024375 h 1175385"/>
                <a:gd name="T36" fmla="*/ 1693275 w 1713230"/>
                <a:gd name="T37" fmla="*/ 1065608 h 1175385"/>
                <a:gd name="T38" fmla="*/ 1670150 w 1713230"/>
                <a:gd name="T39" fmla="*/ 1101981 h 1175385"/>
                <a:gd name="T40" fmla="*/ 1639813 w 1713230"/>
                <a:gd name="T41" fmla="*/ 1132318 h 1175385"/>
                <a:gd name="T42" fmla="*/ 1603440 w 1713230"/>
                <a:gd name="T43" fmla="*/ 1155443 h 1175385"/>
                <a:gd name="T44" fmla="*/ 1562207 w 1713230"/>
                <a:gd name="T45" fmla="*/ 1170181 h 1175385"/>
                <a:gd name="T46" fmla="*/ 1517290 w 1713230"/>
                <a:gd name="T47" fmla="*/ 1175354 h 1175385"/>
                <a:gd name="T48" fmla="*/ 195896 w 1713230"/>
                <a:gd name="T49" fmla="*/ 1175354 h 1175385"/>
                <a:gd name="T50" fmla="*/ 150979 w 1713230"/>
                <a:gd name="T51" fmla="*/ 1170181 h 1175385"/>
                <a:gd name="T52" fmla="*/ 109746 w 1713230"/>
                <a:gd name="T53" fmla="*/ 1155443 h 1175385"/>
                <a:gd name="T54" fmla="*/ 73373 w 1713230"/>
                <a:gd name="T55" fmla="*/ 1132318 h 1175385"/>
                <a:gd name="T56" fmla="*/ 43036 w 1713230"/>
                <a:gd name="T57" fmla="*/ 1101981 h 1175385"/>
                <a:gd name="T58" fmla="*/ 19911 w 1713230"/>
                <a:gd name="T59" fmla="*/ 1065608 h 1175385"/>
                <a:gd name="T60" fmla="*/ 5173 w 1713230"/>
                <a:gd name="T61" fmla="*/ 1024375 h 1175385"/>
                <a:gd name="T62" fmla="*/ 0 w 1713230"/>
                <a:gd name="T63" fmla="*/ 979458 h 1175385"/>
                <a:gd name="T64" fmla="*/ 0 w 1713230"/>
                <a:gd name="T65" fmla="*/ 195896 h 1175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713230" h="1175385">
                  <a:moveTo>
                    <a:pt x="0" y="195896"/>
                  </a:moveTo>
                  <a:lnTo>
                    <a:pt x="5173" y="150979"/>
                  </a:lnTo>
                  <a:lnTo>
                    <a:pt x="19911" y="109746"/>
                  </a:lnTo>
                  <a:lnTo>
                    <a:pt x="43036" y="73373"/>
                  </a:lnTo>
                  <a:lnTo>
                    <a:pt x="73373" y="43036"/>
                  </a:lnTo>
                  <a:lnTo>
                    <a:pt x="109746" y="19911"/>
                  </a:lnTo>
                  <a:lnTo>
                    <a:pt x="150979" y="5173"/>
                  </a:lnTo>
                  <a:lnTo>
                    <a:pt x="195896" y="0"/>
                  </a:lnTo>
                  <a:lnTo>
                    <a:pt x="1517290" y="0"/>
                  </a:lnTo>
                  <a:lnTo>
                    <a:pt x="1562207" y="5173"/>
                  </a:lnTo>
                  <a:lnTo>
                    <a:pt x="1603440" y="19911"/>
                  </a:lnTo>
                  <a:lnTo>
                    <a:pt x="1639813" y="43036"/>
                  </a:lnTo>
                  <a:lnTo>
                    <a:pt x="1670150" y="73373"/>
                  </a:lnTo>
                  <a:lnTo>
                    <a:pt x="1693275" y="109746"/>
                  </a:lnTo>
                  <a:lnTo>
                    <a:pt x="1708012" y="150979"/>
                  </a:lnTo>
                  <a:lnTo>
                    <a:pt x="1713186" y="195896"/>
                  </a:lnTo>
                  <a:lnTo>
                    <a:pt x="1713186" y="979458"/>
                  </a:lnTo>
                  <a:lnTo>
                    <a:pt x="1708012" y="1024375"/>
                  </a:lnTo>
                  <a:lnTo>
                    <a:pt x="1693275" y="1065608"/>
                  </a:lnTo>
                  <a:lnTo>
                    <a:pt x="1670150" y="1101981"/>
                  </a:lnTo>
                  <a:lnTo>
                    <a:pt x="1639813" y="1132318"/>
                  </a:lnTo>
                  <a:lnTo>
                    <a:pt x="1603440" y="1155443"/>
                  </a:lnTo>
                  <a:lnTo>
                    <a:pt x="1562207" y="1170181"/>
                  </a:lnTo>
                  <a:lnTo>
                    <a:pt x="1517290" y="1175354"/>
                  </a:lnTo>
                  <a:lnTo>
                    <a:pt x="195896" y="1175354"/>
                  </a:lnTo>
                  <a:lnTo>
                    <a:pt x="150979" y="1170181"/>
                  </a:lnTo>
                  <a:lnTo>
                    <a:pt x="109746" y="1155443"/>
                  </a:lnTo>
                  <a:lnTo>
                    <a:pt x="73373" y="1132318"/>
                  </a:lnTo>
                  <a:lnTo>
                    <a:pt x="43036" y="1101981"/>
                  </a:lnTo>
                  <a:lnTo>
                    <a:pt x="19911" y="1065608"/>
                  </a:lnTo>
                  <a:lnTo>
                    <a:pt x="5173" y="1024375"/>
                  </a:lnTo>
                  <a:lnTo>
                    <a:pt x="0" y="979458"/>
                  </a:lnTo>
                  <a:lnTo>
                    <a:pt x="0" y="195896"/>
                  </a:lnTo>
                  <a:close/>
                </a:path>
              </a:pathLst>
            </a:custGeom>
            <a:noFill/>
            <a:ln w="66833">
              <a:solidFill>
                <a:srgbClr val="C0504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28" name="object 6">
              <a:extLst>
                <a:ext uri="{FF2B5EF4-FFF2-40B4-BE49-F238E27FC236}">
                  <a16:creationId xmlns:a16="http://schemas.microsoft.com/office/drawing/2014/main" xmlns="" id="{F852F8B9-F955-4212-96C1-B6F2A48DA33C}"/>
                </a:ext>
              </a:extLst>
            </p:cNvPr>
            <p:cNvSpPr txBox="1"/>
            <p:nvPr/>
          </p:nvSpPr>
          <p:spPr>
            <a:xfrm>
              <a:off x="693073" y="2954549"/>
              <a:ext cx="1464131" cy="250189"/>
            </a:xfrm>
            <a:prstGeom prst="rect">
              <a:avLst/>
            </a:prstGeom>
          </p:spPr>
          <p:txBody>
            <a:bodyPr lIns="0" tIns="10001" rIns="0" bIns="0">
              <a:spAutoFit/>
            </a:bodyPr>
            <a:lstStyle/>
            <a:p>
              <a:pPr marL="9525" defTabSz="685800">
                <a:spcBef>
                  <a:spcPts val="79"/>
                </a:spcBef>
                <a:defRPr/>
              </a:pPr>
              <a:r>
                <a:rPr sz="1313" spc="-34" dirty="0">
                  <a:solidFill>
                    <a:prstClr val="black"/>
                  </a:solidFill>
                  <a:latin typeface="Arial"/>
                  <a:cs typeface="Arial"/>
                </a:rPr>
                <a:t>ALAT</a:t>
              </a:r>
              <a:r>
                <a:rPr sz="1313" spc="-79" dirty="0">
                  <a:solidFill>
                    <a:prstClr val="black"/>
                  </a:solidFill>
                  <a:latin typeface="Arial"/>
                  <a:cs typeface="Arial"/>
                </a:rPr>
                <a:t> </a:t>
              </a:r>
              <a:r>
                <a:rPr sz="1313" spc="-83" dirty="0">
                  <a:solidFill>
                    <a:prstClr val="black"/>
                  </a:solidFill>
                  <a:latin typeface="Arial"/>
                  <a:cs typeface="Arial"/>
                </a:rPr>
                <a:t>PERAGA</a:t>
              </a:r>
              <a:endParaRPr sz="1313" dirty="0">
                <a:solidFill>
                  <a:prstClr val="black"/>
                </a:solidFill>
                <a:latin typeface="Arial"/>
                <a:cs typeface="Arial"/>
              </a:endParaRPr>
            </a:p>
          </p:txBody>
        </p:sp>
        <p:sp>
          <p:nvSpPr>
            <p:cNvPr id="29" name="object 7">
              <a:extLst>
                <a:ext uri="{FF2B5EF4-FFF2-40B4-BE49-F238E27FC236}">
                  <a16:creationId xmlns:a16="http://schemas.microsoft.com/office/drawing/2014/main" xmlns="" id="{ADED9452-28A4-40BD-931E-CA878137FD72}"/>
                </a:ext>
              </a:extLst>
            </p:cNvPr>
            <p:cNvSpPr txBox="1"/>
            <p:nvPr/>
          </p:nvSpPr>
          <p:spPr>
            <a:xfrm>
              <a:off x="827206" y="3221670"/>
              <a:ext cx="1188308" cy="250189"/>
            </a:xfrm>
            <a:prstGeom prst="rect">
              <a:avLst/>
            </a:prstGeom>
          </p:spPr>
          <p:txBody>
            <a:bodyPr lIns="0" tIns="10001" rIns="0" bIns="0">
              <a:spAutoFit/>
            </a:bodyPr>
            <a:lstStyle/>
            <a:p>
              <a:pPr marL="9525" defTabSz="685800">
                <a:spcBef>
                  <a:spcPts val="79"/>
                </a:spcBef>
                <a:defRPr/>
              </a:pPr>
              <a:r>
                <a:rPr sz="1313" spc="-26" dirty="0">
                  <a:solidFill>
                    <a:prstClr val="black"/>
                  </a:solidFill>
                  <a:latin typeface="Arial"/>
                  <a:cs typeface="Arial"/>
                </a:rPr>
                <a:t>K</a:t>
              </a:r>
              <a:r>
                <a:rPr sz="1313" spc="-23" dirty="0">
                  <a:solidFill>
                    <a:prstClr val="black"/>
                  </a:solidFill>
                  <a:latin typeface="Arial"/>
                  <a:cs typeface="Arial"/>
                </a:rPr>
                <a:t>A</a:t>
              </a:r>
              <a:r>
                <a:rPr sz="1313" spc="19" dirty="0">
                  <a:solidFill>
                    <a:prstClr val="black"/>
                  </a:solidFill>
                  <a:latin typeface="Arial"/>
                  <a:cs typeface="Arial"/>
                </a:rPr>
                <a:t>M</a:t>
              </a:r>
              <a:r>
                <a:rPr sz="1313" spc="-158" dirty="0">
                  <a:solidFill>
                    <a:prstClr val="black"/>
                  </a:solidFill>
                  <a:latin typeface="Arial"/>
                  <a:cs typeface="Arial"/>
                </a:rPr>
                <a:t>P</a:t>
              </a:r>
              <a:r>
                <a:rPr sz="1313" spc="-23" dirty="0">
                  <a:solidFill>
                    <a:prstClr val="black"/>
                  </a:solidFill>
                  <a:latin typeface="Arial"/>
                  <a:cs typeface="Arial"/>
                </a:rPr>
                <a:t>A</a:t>
              </a:r>
              <a:r>
                <a:rPr sz="1313" spc="-30" dirty="0">
                  <a:solidFill>
                    <a:prstClr val="black"/>
                  </a:solidFill>
                  <a:latin typeface="Arial"/>
                  <a:cs typeface="Arial"/>
                </a:rPr>
                <a:t>N</a:t>
              </a:r>
              <a:r>
                <a:rPr sz="1313" spc="-90" dirty="0">
                  <a:solidFill>
                    <a:prstClr val="black"/>
                  </a:solidFill>
                  <a:latin typeface="Arial"/>
                  <a:cs typeface="Arial"/>
                </a:rPr>
                <a:t>Y</a:t>
              </a:r>
              <a:r>
                <a:rPr sz="1313" spc="-131" dirty="0">
                  <a:solidFill>
                    <a:prstClr val="black"/>
                  </a:solidFill>
                  <a:latin typeface="Arial"/>
                  <a:cs typeface="Arial"/>
                </a:rPr>
                <a:t>E</a:t>
              </a:r>
              <a:endParaRPr sz="1313">
                <a:solidFill>
                  <a:prstClr val="black"/>
                </a:solidFill>
                <a:latin typeface="Arial"/>
                <a:cs typeface="Arial"/>
              </a:endParaRPr>
            </a:p>
          </p:txBody>
        </p:sp>
        <p:sp>
          <p:nvSpPr>
            <p:cNvPr id="30" name="object 9">
              <a:extLst>
                <a:ext uri="{FF2B5EF4-FFF2-40B4-BE49-F238E27FC236}">
                  <a16:creationId xmlns:a16="http://schemas.microsoft.com/office/drawing/2014/main" xmlns="" id="{EEF9C79C-D23B-4F58-96AD-4F3B4ED354D1}"/>
                </a:ext>
              </a:extLst>
            </p:cNvPr>
            <p:cNvSpPr txBox="1"/>
            <p:nvPr/>
          </p:nvSpPr>
          <p:spPr>
            <a:xfrm>
              <a:off x="2997899" y="900358"/>
              <a:ext cx="2217923" cy="660275"/>
            </a:xfrm>
            <a:prstGeom prst="rect">
              <a:avLst/>
            </a:prstGeom>
            <a:ln w="11138">
              <a:solidFill>
                <a:srgbClr val="C0504D"/>
              </a:solidFill>
            </a:ln>
          </p:spPr>
          <p:txBody>
            <a:bodyPr lIns="0" tIns="0" rIns="0" bIns="0">
              <a:spAutoFit/>
            </a:bodyPr>
            <a:lstStyle>
              <a:lvl1pPr marL="498475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ts val="1163"/>
                </a:lnSpc>
              </a:pPr>
              <a:endParaRPr lang="en-US" altLang="en-US" sz="1300">
                <a:solidFill>
                  <a:srgbClr val="000000"/>
                </a:solidFill>
                <a:cs typeface="Arial" panose="020B0604020202020204" pitchFamily="34" charset="0"/>
              </a:endParaRPr>
            </a:p>
            <a:p>
              <a:pPr algn="ctr"/>
              <a:r>
                <a:rPr lang="en-US" altLang="en-US" sz="1300">
                  <a:solidFill>
                    <a:srgbClr val="000000"/>
                  </a:solidFill>
                  <a:cs typeface="Arial" panose="020B0604020202020204" pitchFamily="34" charset="0"/>
                </a:rPr>
                <a:t>BILLBOARD/ VIDEOTRON</a:t>
              </a:r>
            </a:p>
          </p:txBody>
        </p:sp>
        <p:sp>
          <p:nvSpPr>
            <p:cNvPr id="9231" name="object 10">
              <a:extLst>
                <a:ext uri="{FF2B5EF4-FFF2-40B4-BE49-F238E27FC236}">
                  <a16:creationId xmlns:a16="http://schemas.microsoft.com/office/drawing/2014/main" xmlns="" id="{B483812A-150A-426C-B0B6-95D2145B09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0610" y="1647872"/>
              <a:ext cx="2203208" cy="682165"/>
            </a:xfrm>
            <a:prstGeom prst="rect">
              <a:avLst/>
            </a:pr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>
                <a:solidFill>
                  <a:srgbClr val="000000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2" name="object 11">
              <a:extLst>
                <a:ext uri="{FF2B5EF4-FFF2-40B4-BE49-F238E27FC236}">
                  <a16:creationId xmlns:a16="http://schemas.microsoft.com/office/drawing/2014/main" xmlns="" id="{F6F3BF6F-1D81-4455-A35A-6FD44EC4005C}"/>
                </a:ext>
              </a:extLst>
            </p:cNvPr>
            <p:cNvSpPr txBox="1"/>
            <p:nvPr/>
          </p:nvSpPr>
          <p:spPr>
            <a:xfrm>
              <a:off x="2997899" y="1647165"/>
              <a:ext cx="2202809" cy="417610"/>
            </a:xfrm>
            <a:prstGeom prst="rect">
              <a:avLst/>
            </a:prstGeom>
            <a:ln w="11138">
              <a:solidFill>
                <a:srgbClr val="C0504D"/>
              </a:solidFill>
            </a:ln>
          </p:spPr>
          <p:txBody>
            <a:bodyPr lIns="0" tIns="147638" rIns="0" bIns="0">
              <a:spAutoFit/>
            </a:bodyPr>
            <a:lstStyle/>
            <a:p>
              <a:pPr marL="456724" defTabSz="685800">
                <a:spcBef>
                  <a:spcPts val="1163"/>
                </a:spcBef>
                <a:defRPr/>
              </a:pPr>
              <a:r>
                <a:rPr sz="1313" spc="-79" dirty="0">
                  <a:solidFill>
                    <a:prstClr val="black"/>
                  </a:solidFill>
                  <a:latin typeface="Arial"/>
                  <a:cs typeface="Arial"/>
                </a:rPr>
                <a:t>SPANDUK</a:t>
              </a:r>
              <a:endParaRPr sz="1313">
                <a:solidFill>
                  <a:prstClr val="black"/>
                </a:solidFill>
                <a:latin typeface="Arial"/>
                <a:cs typeface="Arial"/>
              </a:endParaRPr>
            </a:p>
          </p:txBody>
        </p:sp>
        <p:sp>
          <p:nvSpPr>
            <p:cNvPr id="33" name="object 13">
              <a:extLst>
                <a:ext uri="{FF2B5EF4-FFF2-40B4-BE49-F238E27FC236}">
                  <a16:creationId xmlns:a16="http://schemas.microsoft.com/office/drawing/2014/main" xmlns="" id="{5B73E19D-7F37-41EB-80DF-8059419A0850}"/>
                </a:ext>
              </a:extLst>
            </p:cNvPr>
            <p:cNvSpPr txBox="1"/>
            <p:nvPr/>
          </p:nvSpPr>
          <p:spPr>
            <a:xfrm>
              <a:off x="2997899" y="2409022"/>
              <a:ext cx="2202809" cy="415729"/>
            </a:xfrm>
            <a:prstGeom prst="rect">
              <a:avLst/>
            </a:prstGeom>
            <a:ln w="11138">
              <a:solidFill>
                <a:srgbClr val="C0504D"/>
              </a:solidFill>
            </a:ln>
          </p:spPr>
          <p:txBody>
            <a:bodyPr lIns="0" tIns="147638" rIns="0" bIns="0">
              <a:spAutoFit/>
            </a:bodyPr>
            <a:lstStyle/>
            <a:p>
              <a:pPr marL="247650" defTabSz="685800">
                <a:spcBef>
                  <a:spcPts val="1163"/>
                </a:spcBef>
                <a:defRPr/>
              </a:pPr>
              <a:r>
                <a:rPr sz="1313" spc="-56" dirty="0">
                  <a:solidFill>
                    <a:prstClr val="black"/>
                  </a:solidFill>
                  <a:latin typeface="Arial"/>
                  <a:cs typeface="Arial"/>
                </a:rPr>
                <a:t>UMBUL-UMBUL</a:t>
              </a:r>
              <a:endParaRPr sz="1313">
                <a:solidFill>
                  <a:prstClr val="black"/>
                </a:solidFill>
                <a:latin typeface="Arial"/>
                <a:cs typeface="Arial"/>
              </a:endParaRPr>
            </a:p>
          </p:txBody>
        </p:sp>
        <p:sp>
          <p:nvSpPr>
            <p:cNvPr id="9234" name="object 14">
              <a:extLst>
                <a:ext uri="{FF2B5EF4-FFF2-40B4-BE49-F238E27FC236}">
                  <a16:creationId xmlns:a16="http://schemas.microsoft.com/office/drawing/2014/main" xmlns="" id="{A7453E0E-C4F1-47F5-A273-02993ACEC57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6157" y="1053282"/>
              <a:ext cx="1848485" cy="387350"/>
            </a:xfrm>
            <a:custGeom>
              <a:avLst/>
              <a:gdLst>
                <a:gd name="T0" fmla="*/ 1783758 w 1848484"/>
                <a:gd name="T1" fmla="*/ 387175 h 387350"/>
                <a:gd name="T2" fmla="*/ 64530 w 1848484"/>
                <a:gd name="T3" fmla="*/ 387175 h 387350"/>
                <a:gd name="T4" fmla="*/ 39412 w 1848484"/>
                <a:gd name="T5" fmla="*/ 382104 h 387350"/>
                <a:gd name="T6" fmla="*/ 18900 w 1848484"/>
                <a:gd name="T7" fmla="*/ 368274 h 387350"/>
                <a:gd name="T8" fmla="*/ 5071 w 1848484"/>
                <a:gd name="T9" fmla="*/ 347762 h 387350"/>
                <a:gd name="T10" fmla="*/ 0 w 1848484"/>
                <a:gd name="T11" fmla="*/ 322644 h 387350"/>
                <a:gd name="T12" fmla="*/ 0 w 1848484"/>
                <a:gd name="T13" fmla="*/ 64530 h 387350"/>
                <a:gd name="T14" fmla="*/ 5071 w 1848484"/>
                <a:gd name="T15" fmla="*/ 39412 h 387350"/>
                <a:gd name="T16" fmla="*/ 18900 w 1848484"/>
                <a:gd name="T17" fmla="*/ 18900 h 387350"/>
                <a:gd name="T18" fmla="*/ 39412 w 1848484"/>
                <a:gd name="T19" fmla="*/ 5071 h 387350"/>
                <a:gd name="T20" fmla="*/ 64530 w 1848484"/>
                <a:gd name="T21" fmla="*/ 0 h 387350"/>
                <a:gd name="T22" fmla="*/ 1783758 w 1848484"/>
                <a:gd name="T23" fmla="*/ 0 h 387350"/>
                <a:gd name="T24" fmla="*/ 1808876 w 1848484"/>
                <a:gd name="T25" fmla="*/ 5071 h 387350"/>
                <a:gd name="T26" fmla="*/ 1829388 w 1848484"/>
                <a:gd name="T27" fmla="*/ 18900 h 387350"/>
                <a:gd name="T28" fmla="*/ 1843217 w 1848484"/>
                <a:gd name="T29" fmla="*/ 39412 h 387350"/>
                <a:gd name="T30" fmla="*/ 1848288 w 1848484"/>
                <a:gd name="T31" fmla="*/ 64530 h 387350"/>
                <a:gd name="T32" fmla="*/ 1848288 w 1848484"/>
                <a:gd name="T33" fmla="*/ 322644 h 387350"/>
                <a:gd name="T34" fmla="*/ 1843217 w 1848484"/>
                <a:gd name="T35" fmla="*/ 347762 h 387350"/>
                <a:gd name="T36" fmla="*/ 1829388 w 1848484"/>
                <a:gd name="T37" fmla="*/ 368274 h 387350"/>
                <a:gd name="T38" fmla="*/ 1808876 w 1848484"/>
                <a:gd name="T39" fmla="*/ 382104 h 387350"/>
                <a:gd name="T40" fmla="*/ 1783758 w 1848484"/>
                <a:gd name="T41" fmla="*/ 387175 h 387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48484" h="387350">
                  <a:moveTo>
                    <a:pt x="1783758" y="387175"/>
                  </a:moveTo>
                  <a:lnTo>
                    <a:pt x="64530" y="387175"/>
                  </a:lnTo>
                  <a:lnTo>
                    <a:pt x="39412" y="382104"/>
                  </a:lnTo>
                  <a:lnTo>
                    <a:pt x="18900" y="368274"/>
                  </a:lnTo>
                  <a:lnTo>
                    <a:pt x="5071" y="347762"/>
                  </a:lnTo>
                  <a:lnTo>
                    <a:pt x="0" y="322644"/>
                  </a:lnTo>
                  <a:lnTo>
                    <a:pt x="0" y="64530"/>
                  </a:lnTo>
                  <a:lnTo>
                    <a:pt x="5071" y="39412"/>
                  </a:lnTo>
                  <a:lnTo>
                    <a:pt x="18900" y="18900"/>
                  </a:lnTo>
                  <a:lnTo>
                    <a:pt x="39412" y="5071"/>
                  </a:lnTo>
                  <a:lnTo>
                    <a:pt x="64530" y="0"/>
                  </a:lnTo>
                  <a:lnTo>
                    <a:pt x="1783758" y="0"/>
                  </a:lnTo>
                  <a:lnTo>
                    <a:pt x="1808876" y="5071"/>
                  </a:lnTo>
                  <a:lnTo>
                    <a:pt x="1829388" y="18900"/>
                  </a:lnTo>
                  <a:lnTo>
                    <a:pt x="1843217" y="39412"/>
                  </a:lnTo>
                  <a:lnTo>
                    <a:pt x="1848288" y="64530"/>
                  </a:lnTo>
                  <a:lnTo>
                    <a:pt x="1848288" y="322644"/>
                  </a:lnTo>
                  <a:lnTo>
                    <a:pt x="1843217" y="347762"/>
                  </a:lnTo>
                  <a:lnTo>
                    <a:pt x="1829388" y="368274"/>
                  </a:lnTo>
                  <a:lnTo>
                    <a:pt x="1808876" y="382104"/>
                  </a:lnTo>
                  <a:lnTo>
                    <a:pt x="1783758" y="387175"/>
                  </a:lnTo>
                  <a:close/>
                </a:path>
              </a:pathLst>
            </a:custGeom>
            <a:solidFill>
              <a:srgbClr val="4F81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35" name="object 16">
              <a:extLst>
                <a:ext uri="{FF2B5EF4-FFF2-40B4-BE49-F238E27FC236}">
                  <a16:creationId xmlns:a16="http://schemas.microsoft.com/office/drawing/2014/main" xmlns="" id="{986C60E5-9274-423E-98C2-394CC7AC6E29}"/>
                </a:ext>
              </a:extLst>
            </p:cNvPr>
            <p:cNvSpPr txBox="1"/>
            <p:nvPr/>
          </p:nvSpPr>
          <p:spPr>
            <a:xfrm>
              <a:off x="6054628" y="1105400"/>
              <a:ext cx="1280879" cy="227617"/>
            </a:xfrm>
            <a:prstGeom prst="rect">
              <a:avLst/>
            </a:prstGeom>
          </p:spPr>
          <p:txBody>
            <a:bodyPr lIns="0" tIns="11906" rIns="0" bIns="0">
              <a:spAutoFit/>
            </a:bodyPr>
            <a:lstStyle/>
            <a:p>
              <a:pPr marL="9525" defTabSz="685800">
                <a:spcBef>
                  <a:spcPts val="94"/>
                </a:spcBef>
                <a:defRPr/>
              </a:pPr>
              <a:r>
                <a:rPr sz="1163" spc="23" dirty="0">
                  <a:solidFill>
                    <a:srgbClr val="FFFFFF"/>
                  </a:solidFill>
                  <a:latin typeface="Arial"/>
                  <a:cs typeface="Arial"/>
                </a:rPr>
                <a:t>Max. </a:t>
              </a:r>
              <a:r>
                <a:rPr sz="1163" spc="38" dirty="0">
                  <a:solidFill>
                    <a:srgbClr val="FFFFFF"/>
                  </a:solidFill>
                  <a:latin typeface="Arial"/>
                  <a:cs typeface="Arial"/>
                </a:rPr>
                <a:t>4m</a:t>
              </a:r>
              <a:r>
                <a:rPr sz="1163" spc="-236" dirty="0">
                  <a:solidFill>
                    <a:srgbClr val="FFFFFF"/>
                  </a:solidFill>
                  <a:latin typeface="Arial"/>
                  <a:cs typeface="Arial"/>
                </a:rPr>
                <a:t> </a:t>
              </a:r>
              <a:r>
                <a:rPr sz="1163" spc="4" dirty="0">
                  <a:solidFill>
                    <a:srgbClr val="FFFFFF"/>
                  </a:solidFill>
                  <a:latin typeface="Arial"/>
                  <a:cs typeface="Arial"/>
                </a:rPr>
                <a:t>x </a:t>
              </a:r>
              <a:r>
                <a:rPr lang="en-US" sz="1163" spc="38" dirty="0">
                  <a:solidFill>
                    <a:srgbClr val="FFFFFF"/>
                  </a:solidFill>
                  <a:latin typeface="Arial"/>
                  <a:cs typeface="Arial"/>
                </a:rPr>
                <a:t>8</a:t>
              </a:r>
              <a:r>
                <a:rPr sz="1163" spc="38" dirty="0">
                  <a:solidFill>
                    <a:srgbClr val="FFFFFF"/>
                  </a:solidFill>
                  <a:latin typeface="Arial"/>
                  <a:cs typeface="Arial"/>
                </a:rPr>
                <a:t>m</a:t>
              </a:r>
              <a:endParaRPr sz="1163" dirty="0">
                <a:solidFill>
                  <a:prstClr val="black"/>
                </a:solidFill>
                <a:latin typeface="Arial"/>
                <a:cs typeface="Arial"/>
              </a:endParaRPr>
            </a:p>
          </p:txBody>
        </p:sp>
        <p:sp>
          <p:nvSpPr>
            <p:cNvPr id="36" name="object 18">
              <a:extLst>
                <a:ext uri="{FF2B5EF4-FFF2-40B4-BE49-F238E27FC236}">
                  <a16:creationId xmlns:a16="http://schemas.microsoft.com/office/drawing/2014/main" xmlns="" id="{F9824D51-968F-47B5-B0D8-146962B9F2E5}"/>
                </a:ext>
              </a:extLst>
            </p:cNvPr>
            <p:cNvSpPr/>
            <p:nvPr/>
          </p:nvSpPr>
          <p:spPr>
            <a:xfrm>
              <a:off x="5775026" y="1795775"/>
              <a:ext cx="1849528" cy="387512"/>
            </a:xfrm>
            <a:custGeom>
              <a:avLst/>
              <a:gdLst/>
              <a:ahLst/>
              <a:cxnLst/>
              <a:rect l="l" t="t" r="r" b="b"/>
              <a:pathLst>
                <a:path w="1848484" h="387350">
                  <a:moveTo>
                    <a:pt x="0" y="64530"/>
                  </a:moveTo>
                  <a:lnTo>
                    <a:pt x="18900" y="18900"/>
                  </a:lnTo>
                  <a:lnTo>
                    <a:pt x="64530" y="0"/>
                  </a:lnTo>
                  <a:lnTo>
                    <a:pt x="1783758" y="0"/>
                  </a:lnTo>
                  <a:lnTo>
                    <a:pt x="1808876" y="5071"/>
                  </a:lnTo>
                  <a:lnTo>
                    <a:pt x="1829388" y="18900"/>
                  </a:lnTo>
                  <a:lnTo>
                    <a:pt x="1843217" y="39412"/>
                  </a:lnTo>
                  <a:lnTo>
                    <a:pt x="1848288" y="64530"/>
                  </a:lnTo>
                  <a:lnTo>
                    <a:pt x="1848288" y="322644"/>
                  </a:lnTo>
                  <a:lnTo>
                    <a:pt x="1843217" y="347763"/>
                  </a:lnTo>
                  <a:lnTo>
                    <a:pt x="1829388" y="368274"/>
                  </a:lnTo>
                  <a:lnTo>
                    <a:pt x="1808876" y="382104"/>
                  </a:lnTo>
                  <a:lnTo>
                    <a:pt x="1783758" y="387175"/>
                  </a:lnTo>
                  <a:lnTo>
                    <a:pt x="64530" y="387175"/>
                  </a:lnTo>
                  <a:lnTo>
                    <a:pt x="18900" y="368274"/>
                  </a:lnTo>
                  <a:lnTo>
                    <a:pt x="0" y="322644"/>
                  </a:lnTo>
                  <a:lnTo>
                    <a:pt x="0" y="6453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11138">
              <a:solidFill>
                <a:srgbClr val="385D8A"/>
              </a:solidFill>
            </a:ln>
          </p:spPr>
          <p:txBody>
            <a:bodyPr lIns="0" tIns="0" rIns="0" bIns="0"/>
            <a:lstStyle/>
            <a:p>
              <a:pPr defTabSz="685800">
                <a:defRPr/>
              </a:pPr>
              <a:endParaRPr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7" name="object 19">
              <a:extLst>
                <a:ext uri="{FF2B5EF4-FFF2-40B4-BE49-F238E27FC236}">
                  <a16:creationId xmlns:a16="http://schemas.microsoft.com/office/drawing/2014/main" xmlns="" id="{3AF7B8BE-AB0D-437C-B457-245465CF8FC5}"/>
                </a:ext>
              </a:extLst>
            </p:cNvPr>
            <p:cNvSpPr txBox="1"/>
            <p:nvPr/>
          </p:nvSpPr>
          <p:spPr>
            <a:xfrm>
              <a:off x="5973391" y="1848446"/>
              <a:ext cx="1449018" cy="225735"/>
            </a:xfrm>
            <a:prstGeom prst="rect">
              <a:avLst/>
            </a:prstGeom>
          </p:spPr>
          <p:txBody>
            <a:bodyPr lIns="0" tIns="11906" rIns="0" bIns="0">
              <a:spAutoFit/>
            </a:bodyPr>
            <a:lstStyle/>
            <a:p>
              <a:pPr marL="9525" defTabSz="685800">
                <a:spcBef>
                  <a:spcPts val="94"/>
                </a:spcBef>
                <a:defRPr/>
              </a:pPr>
              <a:r>
                <a:rPr sz="1163" spc="23" dirty="0">
                  <a:solidFill>
                    <a:srgbClr val="FFFFFF"/>
                  </a:solidFill>
                  <a:latin typeface="Arial"/>
                  <a:cs typeface="Arial"/>
                </a:rPr>
                <a:t>Max. </a:t>
              </a:r>
              <a:r>
                <a:rPr sz="1163" spc="19" dirty="0">
                  <a:solidFill>
                    <a:srgbClr val="FFFFFF"/>
                  </a:solidFill>
                  <a:latin typeface="Arial"/>
                  <a:cs typeface="Arial"/>
                </a:rPr>
                <a:t>1.5m </a:t>
              </a:r>
              <a:r>
                <a:rPr sz="1163" spc="4" dirty="0">
                  <a:solidFill>
                    <a:srgbClr val="FFFFFF"/>
                  </a:solidFill>
                  <a:latin typeface="Arial"/>
                  <a:cs typeface="Arial"/>
                </a:rPr>
                <a:t>x</a:t>
              </a:r>
              <a:r>
                <a:rPr sz="1163" spc="-240" dirty="0">
                  <a:solidFill>
                    <a:srgbClr val="FFFFFF"/>
                  </a:solidFill>
                  <a:latin typeface="Arial"/>
                  <a:cs typeface="Arial"/>
                </a:rPr>
                <a:t> </a:t>
              </a:r>
              <a:r>
                <a:rPr sz="1163" spc="38" dirty="0">
                  <a:solidFill>
                    <a:srgbClr val="FFFFFF"/>
                  </a:solidFill>
                  <a:latin typeface="Arial"/>
                  <a:cs typeface="Arial"/>
                </a:rPr>
                <a:t>7m</a:t>
              </a:r>
              <a:endParaRPr sz="1163" dirty="0">
                <a:solidFill>
                  <a:prstClr val="black"/>
                </a:solidFill>
                <a:latin typeface="Arial"/>
                <a:cs typeface="Arial"/>
              </a:endParaRPr>
            </a:p>
          </p:txBody>
        </p:sp>
        <p:sp>
          <p:nvSpPr>
            <p:cNvPr id="38" name="object 21">
              <a:extLst>
                <a:ext uri="{FF2B5EF4-FFF2-40B4-BE49-F238E27FC236}">
                  <a16:creationId xmlns:a16="http://schemas.microsoft.com/office/drawing/2014/main" xmlns="" id="{72F4E63B-4311-4E97-BBAE-70C3B4F9E95A}"/>
                </a:ext>
              </a:extLst>
            </p:cNvPr>
            <p:cNvSpPr/>
            <p:nvPr/>
          </p:nvSpPr>
          <p:spPr>
            <a:xfrm>
              <a:off x="5771247" y="2578324"/>
              <a:ext cx="1847639" cy="387512"/>
            </a:xfrm>
            <a:custGeom>
              <a:avLst/>
              <a:gdLst/>
              <a:ahLst/>
              <a:cxnLst/>
              <a:rect l="l" t="t" r="r" b="b"/>
              <a:pathLst>
                <a:path w="1848484" h="387350">
                  <a:moveTo>
                    <a:pt x="0" y="64530"/>
                  </a:moveTo>
                  <a:lnTo>
                    <a:pt x="18900" y="18900"/>
                  </a:lnTo>
                  <a:lnTo>
                    <a:pt x="64530" y="0"/>
                  </a:lnTo>
                  <a:lnTo>
                    <a:pt x="1783758" y="0"/>
                  </a:lnTo>
                  <a:lnTo>
                    <a:pt x="1808877" y="5071"/>
                  </a:lnTo>
                  <a:lnTo>
                    <a:pt x="1829388" y="18900"/>
                  </a:lnTo>
                  <a:lnTo>
                    <a:pt x="1843218" y="39412"/>
                  </a:lnTo>
                  <a:lnTo>
                    <a:pt x="1848289" y="64530"/>
                  </a:lnTo>
                  <a:lnTo>
                    <a:pt x="1848289" y="322644"/>
                  </a:lnTo>
                  <a:lnTo>
                    <a:pt x="1843218" y="347763"/>
                  </a:lnTo>
                  <a:lnTo>
                    <a:pt x="1829388" y="368274"/>
                  </a:lnTo>
                  <a:lnTo>
                    <a:pt x="1808877" y="382104"/>
                  </a:lnTo>
                  <a:lnTo>
                    <a:pt x="1783758" y="387175"/>
                  </a:lnTo>
                  <a:lnTo>
                    <a:pt x="64530" y="387175"/>
                  </a:lnTo>
                  <a:lnTo>
                    <a:pt x="18900" y="368274"/>
                  </a:lnTo>
                  <a:lnTo>
                    <a:pt x="0" y="322644"/>
                  </a:lnTo>
                  <a:lnTo>
                    <a:pt x="0" y="6453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11138">
              <a:solidFill>
                <a:srgbClr val="385D8A"/>
              </a:solidFill>
            </a:ln>
          </p:spPr>
          <p:txBody>
            <a:bodyPr lIns="0" tIns="0" rIns="0" bIns="0"/>
            <a:lstStyle/>
            <a:p>
              <a:pPr defTabSz="685800">
                <a:defRPr/>
              </a:pPr>
              <a:endParaRPr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9" name="object 22">
              <a:extLst>
                <a:ext uri="{FF2B5EF4-FFF2-40B4-BE49-F238E27FC236}">
                  <a16:creationId xmlns:a16="http://schemas.microsoft.com/office/drawing/2014/main" xmlns="" id="{AA7ADA3C-DA17-40FD-AFD4-304C479A788E}"/>
                </a:ext>
              </a:extLst>
            </p:cNvPr>
            <p:cNvSpPr txBox="1"/>
            <p:nvPr/>
          </p:nvSpPr>
          <p:spPr>
            <a:xfrm>
              <a:off x="6058406" y="2630995"/>
              <a:ext cx="1282767" cy="233260"/>
            </a:xfrm>
            <a:prstGeom prst="rect">
              <a:avLst/>
            </a:prstGeom>
          </p:spPr>
          <p:txBody>
            <a:bodyPr lIns="0" tIns="11906" rIns="0" bIns="0">
              <a:spAutoFit/>
            </a:bodyPr>
            <a:lstStyle/>
            <a:p>
              <a:pPr>
                <a:defRPr/>
              </a:pPr>
              <a:r>
                <a:rPr lang="en-US" sz="1163" spc="23" dirty="0">
                  <a:solidFill>
                    <a:srgbClr val="FFFFFF"/>
                  </a:solidFill>
                  <a:latin typeface="Arial"/>
                  <a:cs typeface="Arial"/>
                </a:rPr>
                <a:t>Max 1.15 x 5m</a:t>
              </a:r>
            </a:p>
          </p:txBody>
        </p:sp>
        <p:sp>
          <p:nvSpPr>
            <p:cNvPr id="9240" name="object 23">
              <a:extLst>
                <a:ext uri="{FF2B5EF4-FFF2-40B4-BE49-F238E27FC236}">
                  <a16:creationId xmlns:a16="http://schemas.microsoft.com/office/drawing/2014/main" xmlns="" id="{2315E5F5-3567-48F5-B2E3-59EBB3EAB20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7465" y="1976865"/>
              <a:ext cx="1656080" cy="3175"/>
            </a:xfrm>
            <a:custGeom>
              <a:avLst/>
              <a:gdLst>
                <a:gd name="T0" fmla="*/ 0 w 1656080"/>
                <a:gd name="T1" fmla="*/ 2873 h 3175"/>
                <a:gd name="T2" fmla="*/ 1655899 w 1656080"/>
                <a:gd name="T3" fmla="*/ 0 h 3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56080" h="3175">
                  <a:moveTo>
                    <a:pt x="0" y="2873"/>
                  </a:moveTo>
                  <a:lnTo>
                    <a:pt x="1655899" y="0"/>
                  </a:lnTo>
                </a:path>
              </a:pathLst>
            </a:custGeom>
            <a:noFill/>
            <a:ln w="22277">
              <a:solidFill>
                <a:srgbClr val="4F81B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41" name="object 24">
              <a:extLst>
                <a:ext uri="{FF2B5EF4-FFF2-40B4-BE49-F238E27FC236}">
                  <a16:creationId xmlns:a16="http://schemas.microsoft.com/office/drawing/2014/main" xmlns="" id="{86899EA0-842B-44CD-BC46-CBEFFB7C8140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2110" y="2746663"/>
              <a:ext cx="501650" cy="1905"/>
            </a:xfrm>
            <a:custGeom>
              <a:avLst/>
              <a:gdLst>
                <a:gd name="T0" fmla="*/ 0 w 501650"/>
                <a:gd name="T1" fmla="*/ 0 h 1905"/>
                <a:gd name="T2" fmla="*/ 501256 w 501650"/>
                <a:gd name="T3" fmla="*/ 1856 h 1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1650" h="1905">
                  <a:moveTo>
                    <a:pt x="0" y="0"/>
                  </a:moveTo>
                  <a:lnTo>
                    <a:pt x="501256" y="1856"/>
                  </a:lnTo>
                </a:path>
              </a:pathLst>
            </a:custGeom>
            <a:noFill/>
            <a:ln w="22277">
              <a:solidFill>
                <a:srgbClr val="4F81B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42" name="object 25">
              <a:extLst>
                <a:ext uri="{FF2B5EF4-FFF2-40B4-BE49-F238E27FC236}">
                  <a16:creationId xmlns:a16="http://schemas.microsoft.com/office/drawing/2014/main" xmlns="" id="{7DB47CA6-AE0C-41A5-A8BA-766C90E03ABA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5961" y="1262918"/>
              <a:ext cx="501650" cy="1905"/>
            </a:xfrm>
            <a:custGeom>
              <a:avLst/>
              <a:gdLst>
                <a:gd name="T0" fmla="*/ 0 w 501650"/>
                <a:gd name="T1" fmla="*/ 0 h 1905"/>
                <a:gd name="T2" fmla="*/ 501256 w 501650"/>
                <a:gd name="T3" fmla="*/ 1856 h 1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1650" h="1905">
                  <a:moveTo>
                    <a:pt x="0" y="0"/>
                  </a:moveTo>
                  <a:lnTo>
                    <a:pt x="501256" y="1856"/>
                  </a:lnTo>
                </a:path>
              </a:pathLst>
            </a:custGeom>
            <a:noFill/>
            <a:ln w="22277">
              <a:solidFill>
                <a:srgbClr val="4F81B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43" name="object 27">
              <a:extLst>
                <a:ext uri="{FF2B5EF4-FFF2-40B4-BE49-F238E27FC236}">
                  <a16:creationId xmlns:a16="http://schemas.microsoft.com/office/drawing/2014/main" xmlns="" id="{4A2127F0-2AFA-436D-B21F-725C2DA452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6768" y="1965911"/>
              <a:ext cx="1270" cy="720090"/>
            </a:xfrm>
            <a:custGeom>
              <a:avLst/>
              <a:gdLst>
                <a:gd name="T0" fmla="*/ 696 w 1269"/>
                <a:gd name="T1" fmla="*/ 0 h 720089"/>
                <a:gd name="T2" fmla="*/ 0 w 1269"/>
                <a:gd name="T3" fmla="*/ 719733 h 720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69" h="720089">
                  <a:moveTo>
                    <a:pt x="696" y="0"/>
                  </a:moveTo>
                  <a:lnTo>
                    <a:pt x="0" y="719733"/>
                  </a:lnTo>
                </a:path>
              </a:pathLst>
            </a:custGeom>
            <a:noFill/>
            <a:ln w="22277">
              <a:solidFill>
                <a:srgbClr val="4F81B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46" name="object 29">
              <a:extLst>
                <a:ext uri="{FF2B5EF4-FFF2-40B4-BE49-F238E27FC236}">
                  <a16:creationId xmlns:a16="http://schemas.microsoft.com/office/drawing/2014/main" xmlns="" id="{D3980421-D71E-4CE3-9726-F0044DE5C6C2}"/>
                </a:ext>
              </a:extLst>
            </p:cNvPr>
            <p:cNvSpPr txBox="1"/>
            <p:nvPr/>
          </p:nvSpPr>
          <p:spPr>
            <a:xfrm>
              <a:off x="2621948" y="3915805"/>
              <a:ext cx="3440237" cy="1531238"/>
            </a:xfrm>
            <a:prstGeom prst="rect">
              <a:avLst/>
            </a:prstGeom>
            <a:ln w="11138">
              <a:solidFill>
                <a:srgbClr val="C0504D"/>
              </a:solidFill>
            </a:ln>
          </p:spPr>
          <p:txBody>
            <a:bodyPr lIns="0" tIns="0" rIns="0" bIns="0">
              <a:spAutoFit/>
            </a:bodyPr>
            <a:lstStyle>
              <a:lvl1pPr marL="293688" indent="-233363" defTabSz="685800">
                <a:tabLst>
                  <a:tab pos="29368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685800">
                <a:tabLst>
                  <a:tab pos="29368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685800">
                <a:tabLst>
                  <a:tab pos="29368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685800">
                <a:tabLst>
                  <a:tab pos="29368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685800">
                <a:tabLst>
                  <a:tab pos="29368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9368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9368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9368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9368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ts val="1138"/>
                </a:lnSpc>
                <a:buFontTx/>
                <a:buAutoNum type="arabicPeriod"/>
              </a:pPr>
              <a:endParaRPr lang="en-US" altLang="en-US" sz="1300">
                <a:solidFill>
                  <a:srgbClr val="000000"/>
                </a:solidFill>
                <a:cs typeface="Arial" panose="020B0604020202020204" pitchFamily="34" charset="0"/>
              </a:endParaRPr>
            </a:p>
            <a:p>
              <a:pPr>
                <a:lnSpc>
                  <a:spcPts val="1138"/>
                </a:lnSpc>
                <a:buFontTx/>
                <a:buAutoNum type="arabicPeriod"/>
              </a:pPr>
              <a:r>
                <a:rPr lang="en-US" altLang="en-US" sz="1300">
                  <a:solidFill>
                    <a:srgbClr val="000000"/>
                  </a:solidFill>
                  <a:cs typeface="Arial" panose="020B0604020202020204" pitchFamily="34" charset="0"/>
                </a:rPr>
                <a:t>Pembuatan desain dan</a:t>
              </a:r>
            </a:p>
            <a:p>
              <a:r>
                <a:rPr lang="en-US" altLang="en-US" sz="1300">
                  <a:solidFill>
                    <a:srgbClr val="000000"/>
                  </a:solidFill>
                  <a:cs typeface="Arial" panose="020B0604020202020204" pitchFamily="34" charset="0"/>
                </a:rPr>
                <a:t>materi APK yang  difasilitasi KPU dibiayai  oleh Peserta Pemilu</a:t>
              </a:r>
            </a:p>
            <a:p>
              <a:pPr>
                <a:spcBef>
                  <a:spcPts val="13"/>
                </a:spcBef>
                <a:buFontTx/>
                <a:buAutoNum type="arabicPeriod" startAt="2"/>
              </a:pPr>
              <a:r>
                <a:rPr lang="en-US" altLang="en-US" sz="1300">
                  <a:solidFill>
                    <a:srgbClr val="000000"/>
                  </a:solidFill>
                  <a:cs typeface="Arial" panose="020B0604020202020204" pitchFamily="34" charset="0"/>
                </a:rPr>
                <a:t>Fasilitasi APK yg  dimaksud ditetapkan  dalam Keputusan KPU</a:t>
              </a:r>
            </a:p>
          </p:txBody>
        </p:sp>
        <p:sp>
          <p:nvSpPr>
            <p:cNvPr id="9245" name="object 30">
              <a:extLst>
                <a:ext uri="{FF2B5EF4-FFF2-40B4-BE49-F238E27FC236}">
                  <a16:creationId xmlns:a16="http://schemas.microsoft.com/office/drawing/2014/main" xmlns="" id="{E99C00AA-CAB5-4E8F-A69C-96F86AC2057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3811" y="1242795"/>
              <a:ext cx="501650" cy="1905"/>
            </a:xfrm>
            <a:custGeom>
              <a:avLst/>
              <a:gdLst>
                <a:gd name="T0" fmla="*/ 0 w 501650"/>
                <a:gd name="T1" fmla="*/ 0 h 1905"/>
                <a:gd name="T2" fmla="*/ 501256 w 501650"/>
                <a:gd name="T3" fmla="*/ 1856 h 1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1650" h="1905">
                  <a:moveTo>
                    <a:pt x="0" y="0"/>
                  </a:moveTo>
                  <a:lnTo>
                    <a:pt x="501256" y="1856"/>
                  </a:lnTo>
                </a:path>
              </a:pathLst>
            </a:custGeom>
            <a:noFill/>
            <a:ln w="22277">
              <a:solidFill>
                <a:srgbClr val="4F81B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46" name="object 31">
              <a:extLst>
                <a:ext uri="{FF2B5EF4-FFF2-40B4-BE49-F238E27FC236}">
                  <a16:creationId xmlns:a16="http://schemas.microsoft.com/office/drawing/2014/main" xmlns="" id="{1A0AA416-3921-47A8-96A0-B2200C02F48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3029" y="1984880"/>
              <a:ext cx="501650" cy="1905"/>
            </a:xfrm>
            <a:custGeom>
              <a:avLst/>
              <a:gdLst>
                <a:gd name="T0" fmla="*/ 0 w 501650"/>
                <a:gd name="T1" fmla="*/ 0 h 1905"/>
                <a:gd name="T2" fmla="*/ 501256 w 501650"/>
                <a:gd name="T3" fmla="*/ 1856 h 1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1650" h="1905">
                  <a:moveTo>
                    <a:pt x="0" y="0"/>
                  </a:moveTo>
                  <a:lnTo>
                    <a:pt x="501256" y="1856"/>
                  </a:lnTo>
                </a:path>
              </a:pathLst>
            </a:custGeom>
            <a:noFill/>
            <a:ln w="22277">
              <a:solidFill>
                <a:srgbClr val="4F81B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47" name="object 32">
              <a:extLst>
                <a:ext uri="{FF2B5EF4-FFF2-40B4-BE49-F238E27FC236}">
                  <a16:creationId xmlns:a16="http://schemas.microsoft.com/office/drawing/2014/main" xmlns="" id="{D5BBF196-08F0-4848-B922-18568E6DE69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4593" y="2782275"/>
              <a:ext cx="501650" cy="1905"/>
            </a:xfrm>
            <a:custGeom>
              <a:avLst/>
              <a:gdLst>
                <a:gd name="T0" fmla="*/ 0 w 501650"/>
                <a:gd name="T1" fmla="*/ 0 h 1905"/>
                <a:gd name="T2" fmla="*/ 501256 w 501650"/>
                <a:gd name="T3" fmla="*/ 1856 h 1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1650" h="1905">
                  <a:moveTo>
                    <a:pt x="0" y="0"/>
                  </a:moveTo>
                  <a:lnTo>
                    <a:pt x="501256" y="1856"/>
                  </a:lnTo>
                </a:path>
              </a:pathLst>
            </a:custGeom>
            <a:noFill/>
            <a:ln w="22277">
              <a:solidFill>
                <a:srgbClr val="4F81B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48" name="object 33">
              <a:extLst>
                <a:ext uri="{FF2B5EF4-FFF2-40B4-BE49-F238E27FC236}">
                  <a16:creationId xmlns:a16="http://schemas.microsoft.com/office/drawing/2014/main" xmlns="" id="{B2B73F34-A66F-45BE-BEA6-F5332300B384}"/>
                </a:ext>
              </a:extLst>
            </p:cNvPr>
            <p:cNvSpPr>
              <a:spLocks/>
            </p:cNvSpPr>
            <p:nvPr/>
          </p:nvSpPr>
          <p:spPr bwMode="auto">
            <a:xfrm>
              <a:off x="1335986" y="3911005"/>
              <a:ext cx="1270" cy="720090"/>
            </a:xfrm>
            <a:custGeom>
              <a:avLst/>
              <a:gdLst>
                <a:gd name="T0" fmla="*/ 696 w 1269"/>
                <a:gd name="T1" fmla="*/ 0 h 720089"/>
                <a:gd name="T2" fmla="*/ 0 w 1269"/>
                <a:gd name="T3" fmla="*/ 719733 h 720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69" h="720089">
                  <a:moveTo>
                    <a:pt x="696" y="0"/>
                  </a:moveTo>
                  <a:lnTo>
                    <a:pt x="0" y="719733"/>
                  </a:lnTo>
                </a:path>
              </a:pathLst>
            </a:custGeom>
            <a:noFill/>
            <a:ln w="22277">
              <a:solidFill>
                <a:srgbClr val="4F81B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49" name="object 34">
              <a:extLst>
                <a:ext uri="{FF2B5EF4-FFF2-40B4-BE49-F238E27FC236}">
                  <a16:creationId xmlns:a16="http://schemas.microsoft.com/office/drawing/2014/main" xmlns="" id="{5B7143B0-2722-4673-8D5B-81755FA4F6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335520" y="4633002"/>
              <a:ext cx="1281430" cy="8890"/>
            </a:xfrm>
            <a:custGeom>
              <a:avLst/>
              <a:gdLst>
                <a:gd name="T0" fmla="*/ 0 w 1281430"/>
                <a:gd name="T1" fmla="*/ 8561 h 8889"/>
                <a:gd name="T2" fmla="*/ 1281219 w 1281430"/>
                <a:gd name="T3" fmla="*/ 0 h 88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81430" h="8889">
                  <a:moveTo>
                    <a:pt x="0" y="8561"/>
                  </a:moveTo>
                  <a:lnTo>
                    <a:pt x="1281219" y="0"/>
                  </a:lnTo>
                </a:path>
              </a:pathLst>
            </a:custGeom>
            <a:noFill/>
            <a:ln w="22277">
              <a:solidFill>
                <a:srgbClr val="4F81B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50" name="object 35">
              <a:extLst>
                <a:ext uri="{FF2B5EF4-FFF2-40B4-BE49-F238E27FC236}">
                  <a16:creationId xmlns:a16="http://schemas.microsoft.com/office/drawing/2014/main" xmlns="" id="{AE92CB63-2533-437F-ACE2-3112709C99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79035" y="1754363"/>
              <a:ext cx="2271637" cy="2977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>
                <a:solidFill>
                  <a:srgbClr val="000000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3" name="object 37">
              <a:extLst>
                <a:ext uri="{FF2B5EF4-FFF2-40B4-BE49-F238E27FC236}">
                  <a16:creationId xmlns:a16="http://schemas.microsoft.com/office/drawing/2014/main" xmlns="" id="{22F2F425-34EC-4202-BEDF-39E12009274D}"/>
                </a:ext>
              </a:extLst>
            </p:cNvPr>
            <p:cNvSpPr txBox="1"/>
            <p:nvPr/>
          </p:nvSpPr>
          <p:spPr>
            <a:xfrm>
              <a:off x="7983502" y="1784488"/>
              <a:ext cx="2138576" cy="2802880"/>
            </a:xfrm>
            <a:prstGeom prst="rect">
              <a:avLst/>
            </a:prstGeom>
            <a:solidFill>
              <a:schemeClr val="bg1"/>
            </a:solidFill>
          </p:spPr>
          <p:txBody>
            <a:bodyPr lIns="0" tIns="18098" rIns="0" bIns="0">
              <a:spAutoFit/>
            </a:bodyPr>
            <a:lstStyle>
              <a:lvl1pPr marL="490538" indent="-257175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lnSpc>
                  <a:spcPts val="1313"/>
                </a:lnSpc>
                <a:spcBef>
                  <a:spcPts val="138"/>
                </a:spcBef>
                <a:buFont typeface="Arial" panose="020B0604020202020204" pitchFamily="34" charset="0"/>
                <a:buAutoNum type="arabicPeriod"/>
              </a:pPr>
              <a:r>
                <a:rPr lang="en-US" altLang="en-US" sz="1200">
                  <a:solidFill>
                    <a:srgbClr val="000000"/>
                  </a:solidFill>
                  <a:cs typeface="Arial" panose="020B0604020202020204" pitchFamily="34" charset="0"/>
                </a:rPr>
                <a:t>Dalam mencetak  BK mengutamakan  penggunaan  bahan yang  dapat di daur  ulang.</a:t>
              </a:r>
            </a:p>
            <a:p>
              <a:pPr>
                <a:lnSpc>
                  <a:spcPts val="1313"/>
                </a:lnSpc>
                <a:spcBef>
                  <a:spcPts val="138"/>
                </a:spcBef>
                <a:buFont typeface="Arial" panose="020B0604020202020204" pitchFamily="34" charset="0"/>
                <a:buAutoNum type="arabicPeriod"/>
              </a:pPr>
              <a:r>
                <a:rPr lang="en-US" altLang="en-US" sz="1200">
                  <a:solidFill>
                    <a:srgbClr val="000000"/>
                  </a:solidFill>
                  <a:cs typeface="Arial" panose="020B0604020202020204" pitchFamily="34" charset="0"/>
                </a:rPr>
                <a:t>Desain dan  materi pada  APK paling  sedikit memuat  visi, misi, dan  program  Peserta Pemilu</a:t>
              </a:r>
            </a:p>
          </p:txBody>
        </p:sp>
        <p:sp>
          <p:nvSpPr>
            <p:cNvPr id="9252" name="object 38">
              <a:extLst>
                <a:ext uri="{FF2B5EF4-FFF2-40B4-BE49-F238E27FC236}">
                  <a16:creationId xmlns:a16="http://schemas.microsoft.com/office/drawing/2014/main" xmlns="" id="{C384CF55-23A1-4D37-BEA2-192FCE9F93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2138" y="3362507"/>
              <a:ext cx="3886200" cy="13970"/>
            </a:xfrm>
            <a:custGeom>
              <a:avLst/>
              <a:gdLst>
                <a:gd name="T0" fmla="*/ 0 w 3886200"/>
                <a:gd name="T1" fmla="*/ 13828 h 13970"/>
                <a:gd name="T2" fmla="*/ 3885575 w 3886200"/>
                <a:gd name="T3" fmla="*/ 0 h 13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886200" h="13970">
                  <a:moveTo>
                    <a:pt x="0" y="13828"/>
                  </a:moveTo>
                  <a:lnTo>
                    <a:pt x="3885575" y="0"/>
                  </a:lnTo>
                </a:path>
              </a:pathLst>
            </a:custGeom>
            <a:noFill/>
            <a:ln w="22277">
              <a:solidFill>
                <a:srgbClr val="4F81B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9253" name="object 39">
              <a:extLst>
                <a:ext uri="{FF2B5EF4-FFF2-40B4-BE49-F238E27FC236}">
                  <a16:creationId xmlns:a16="http://schemas.microsoft.com/office/drawing/2014/main" xmlns="" id="{EFCF2187-4588-46CE-B5F5-6C2B976C0F4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1441" y="3108929"/>
              <a:ext cx="1905" cy="268605"/>
            </a:xfrm>
            <a:custGeom>
              <a:avLst/>
              <a:gdLst>
                <a:gd name="T0" fmla="*/ 0 w 1904"/>
                <a:gd name="T1" fmla="*/ 268102 h 268604"/>
                <a:gd name="T2" fmla="*/ 1286 w 1904"/>
                <a:gd name="T3" fmla="*/ 0 h 268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04" h="268604">
                  <a:moveTo>
                    <a:pt x="0" y="268102"/>
                  </a:moveTo>
                  <a:lnTo>
                    <a:pt x="1286" y="0"/>
                  </a:lnTo>
                </a:path>
              </a:pathLst>
            </a:custGeom>
            <a:noFill/>
            <a:ln w="22277">
              <a:solidFill>
                <a:srgbClr val="4F81B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endParaRPr lang="en-US"/>
            </a:p>
          </p:txBody>
        </p:sp>
      </p:grpSp>
      <p:sp>
        <p:nvSpPr>
          <p:cNvPr id="57" name="object 9">
            <a:extLst>
              <a:ext uri="{FF2B5EF4-FFF2-40B4-BE49-F238E27FC236}">
                <a16:creationId xmlns:a16="http://schemas.microsoft.com/office/drawing/2014/main" xmlns="" id="{2AC15383-C20A-4BF7-89A5-D678E9DF5A59}"/>
              </a:ext>
            </a:extLst>
          </p:cNvPr>
          <p:cNvSpPr txBox="1"/>
          <p:nvPr/>
        </p:nvSpPr>
        <p:spPr>
          <a:xfrm>
            <a:off x="2422525" y="1171575"/>
            <a:ext cx="1865313" cy="307975"/>
          </a:xfrm>
          <a:prstGeom prst="rect">
            <a:avLst/>
          </a:prstGeom>
          <a:ln w="11138">
            <a:solidFill>
              <a:srgbClr val="C0504D"/>
            </a:solidFill>
          </a:ln>
        </p:spPr>
        <p:txBody>
          <a:bodyPr lIns="0" tIns="0" rIns="0" bIns="0">
            <a:spAutoFit/>
          </a:bodyPr>
          <a:lstStyle/>
          <a:p>
            <a:pPr marL="499586" defTabSz="685800">
              <a:lnSpc>
                <a:spcPts val="1159"/>
              </a:lnSpc>
              <a:defRPr/>
            </a:pPr>
            <a:endParaRPr lang="en-US" sz="1313" spc="-15" dirty="0">
              <a:solidFill>
                <a:prstClr val="black"/>
              </a:solidFill>
              <a:latin typeface="Arial"/>
              <a:cs typeface="Arial"/>
            </a:endParaRPr>
          </a:p>
          <a:p>
            <a:pPr marL="499586" defTabSz="685800">
              <a:lnSpc>
                <a:spcPts val="1159"/>
              </a:lnSpc>
              <a:defRPr/>
            </a:pPr>
            <a:r>
              <a:rPr sz="1313" spc="-15" dirty="0">
                <a:solidFill>
                  <a:prstClr val="black"/>
                </a:solidFill>
                <a:latin typeface="Arial"/>
                <a:cs typeface="Arial"/>
              </a:rPr>
              <a:t>BALIHO</a:t>
            </a:r>
            <a:endParaRPr sz="1313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9220" name="object 25">
            <a:extLst>
              <a:ext uri="{FF2B5EF4-FFF2-40B4-BE49-F238E27FC236}">
                <a16:creationId xmlns:a16="http://schemas.microsoft.com/office/drawing/2014/main" xmlns="" id="{49752876-4128-43BC-8E47-0A89518BD8E1}"/>
              </a:ext>
            </a:extLst>
          </p:cNvPr>
          <p:cNvSpPr>
            <a:spLocks/>
          </p:cNvSpPr>
          <p:nvPr/>
        </p:nvSpPr>
        <p:spPr bwMode="auto">
          <a:xfrm>
            <a:off x="2039938" y="1263650"/>
            <a:ext cx="422275" cy="1588"/>
          </a:xfrm>
          <a:custGeom>
            <a:avLst/>
            <a:gdLst>
              <a:gd name="T0" fmla="*/ 0 w 501650"/>
              <a:gd name="T1" fmla="*/ 0 h 1905"/>
              <a:gd name="T2" fmla="*/ 501256 w 501650"/>
              <a:gd name="T3" fmla="*/ 1856 h 190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01650" h="1905">
                <a:moveTo>
                  <a:pt x="0" y="0"/>
                </a:moveTo>
                <a:lnTo>
                  <a:pt x="501256" y="1856"/>
                </a:lnTo>
              </a:path>
            </a:pathLst>
          </a:custGeom>
          <a:noFill/>
          <a:ln w="22277">
            <a:solidFill>
              <a:srgbClr val="4F81B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9221" name="object 26">
            <a:extLst>
              <a:ext uri="{FF2B5EF4-FFF2-40B4-BE49-F238E27FC236}">
                <a16:creationId xmlns:a16="http://schemas.microsoft.com/office/drawing/2014/main" xmlns="" id="{F629AEB5-8667-4A7C-BDAA-6BFD424C97BA}"/>
              </a:ext>
            </a:extLst>
          </p:cNvPr>
          <p:cNvSpPr>
            <a:spLocks/>
          </p:cNvSpPr>
          <p:nvPr/>
        </p:nvSpPr>
        <p:spPr bwMode="auto">
          <a:xfrm>
            <a:off x="1995488" y="1247775"/>
            <a:ext cx="44450" cy="1866900"/>
          </a:xfrm>
          <a:custGeom>
            <a:avLst/>
            <a:gdLst>
              <a:gd name="T0" fmla="*/ 1392 w 1905"/>
              <a:gd name="T1" fmla="*/ 0 h 1480185"/>
              <a:gd name="T2" fmla="*/ 0 w 1905"/>
              <a:gd name="T3" fmla="*/ 1479560 h 1480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905" h="1480185">
                <a:moveTo>
                  <a:pt x="1392" y="0"/>
                </a:moveTo>
                <a:lnTo>
                  <a:pt x="0" y="1479560"/>
                </a:lnTo>
              </a:path>
            </a:pathLst>
          </a:custGeom>
          <a:noFill/>
          <a:ln w="22277">
            <a:solidFill>
              <a:srgbClr val="4F81B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62" name="object 16">
            <a:extLst>
              <a:ext uri="{FF2B5EF4-FFF2-40B4-BE49-F238E27FC236}">
                <a16:creationId xmlns:a16="http://schemas.microsoft.com/office/drawing/2014/main" xmlns="" id="{6AA51581-9E54-4CD8-B853-F912818C494E}"/>
              </a:ext>
            </a:extLst>
          </p:cNvPr>
          <p:cNvSpPr txBox="1"/>
          <p:nvPr/>
        </p:nvSpPr>
        <p:spPr>
          <a:xfrm>
            <a:off x="4941888" y="1479550"/>
            <a:ext cx="1077912" cy="190500"/>
          </a:xfrm>
          <a:prstGeom prst="rect">
            <a:avLst/>
          </a:prstGeom>
        </p:spPr>
        <p:txBody>
          <a:bodyPr lIns="0" tIns="11906" rIns="0" bIns="0">
            <a:spAutoFit/>
          </a:bodyPr>
          <a:lstStyle/>
          <a:p>
            <a:pPr marL="9525" defTabSz="685800">
              <a:spcBef>
                <a:spcPts val="94"/>
              </a:spcBef>
              <a:defRPr/>
            </a:pPr>
            <a:r>
              <a:rPr sz="1163" spc="23" dirty="0">
                <a:solidFill>
                  <a:srgbClr val="FFFFFF"/>
                </a:solidFill>
                <a:latin typeface="Arial"/>
                <a:cs typeface="Arial"/>
              </a:rPr>
              <a:t>Max. </a:t>
            </a:r>
            <a:r>
              <a:rPr sz="1163" spc="38" dirty="0">
                <a:solidFill>
                  <a:srgbClr val="FFFFFF"/>
                </a:solidFill>
                <a:latin typeface="Arial"/>
                <a:cs typeface="Arial"/>
              </a:rPr>
              <a:t>4m</a:t>
            </a:r>
            <a:r>
              <a:rPr sz="1163" spc="-236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63" spc="4" dirty="0">
                <a:solidFill>
                  <a:srgbClr val="FFFFFF"/>
                </a:solidFill>
                <a:latin typeface="Arial"/>
                <a:cs typeface="Arial"/>
              </a:rPr>
              <a:t>x </a:t>
            </a:r>
            <a:r>
              <a:rPr lang="en-US" sz="1163" spc="38" dirty="0">
                <a:solidFill>
                  <a:srgbClr val="FFFFFF"/>
                </a:solidFill>
                <a:latin typeface="Arial"/>
                <a:cs typeface="Arial"/>
              </a:rPr>
              <a:t>8</a:t>
            </a:r>
            <a:r>
              <a:rPr sz="1163" spc="38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endParaRPr sz="1163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9223" name="object 14">
            <a:extLst>
              <a:ext uri="{FF2B5EF4-FFF2-40B4-BE49-F238E27FC236}">
                <a16:creationId xmlns:a16="http://schemas.microsoft.com/office/drawing/2014/main" xmlns="" id="{C747BC7E-4AA4-408D-8BBE-B3739A027DED}"/>
              </a:ext>
            </a:extLst>
          </p:cNvPr>
          <p:cNvSpPr>
            <a:spLocks/>
          </p:cNvSpPr>
          <p:nvPr/>
        </p:nvSpPr>
        <p:spPr bwMode="auto">
          <a:xfrm>
            <a:off x="4778375" y="1146175"/>
            <a:ext cx="1552575" cy="325438"/>
          </a:xfrm>
          <a:custGeom>
            <a:avLst/>
            <a:gdLst>
              <a:gd name="T0" fmla="*/ 1783758 w 1848484"/>
              <a:gd name="T1" fmla="*/ 387175 h 387350"/>
              <a:gd name="T2" fmla="*/ 64530 w 1848484"/>
              <a:gd name="T3" fmla="*/ 387175 h 387350"/>
              <a:gd name="T4" fmla="*/ 39412 w 1848484"/>
              <a:gd name="T5" fmla="*/ 382104 h 387350"/>
              <a:gd name="T6" fmla="*/ 18900 w 1848484"/>
              <a:gd name="T7" fmla="*/ 368274 h 387350"/>
              <a:gd name="T8" fmla="*/ 5071 w 1848484"/>
              <a:gd name="T9" fmla="*/ 347762 h 387350"/>
              <a:gd name="T10" fmla="*/ 0 w 1848484"/>
              <a:gd name="T11" fmla="*/ 322644 h 387350"/>
              <a:gd name="T12" fmla="*/ 0 w 1848484"/>
              <a:gd name="T13" fmla="*/ 64530 h 387350"/>
              <a:gd name="T14" fmla="*/ 5071 w 1848484"/>
              <a:gd name="T15" fmla="*/ 39412 h 387350"/>
              <a:gd name="T16" fmla="*/ 18900 w 1848484"/>
              <a:gd name="T17" fmla="*/ 18900 h 387350"/>
              <a:gd name="T18" fmla="*/ 39412 w 1848484"/>
              <a:gd name="T19" fmla="*/ 5071 h 387350"/>
              <a:gd name="T20" fmla="*/ 64530 w 1848484"/>
              <a:gd name="T21" fmla="*/ 0 h 387350"/>
              <a:gd name="T22" fmla="*/ 1783758 w 1848484"/>
              <a:gd name="T23" fmla="*/ 0 h 387350"/>
              <a:gd name="T24" fmla="*/ 1808876 w 1848484"/>
              <a:gd name="T25" fmla="*/ 5071 h 387350"/>
              <a:gd name="T26" fmla="*/ 1829388 w 1848484"/>
              <a:gd name="T27" fmla="*/ 18900 h 387350"/>
              <a:gd name="T28" fmla="*/ 1843217 w 1848484"/>
              <a:gd name="T29" fmla="*/ 39412 h 387350"/>
              <a:gd name="T30" fmla="*/ 1848288 w 1848484"/>
              <a:gd name="T31" fmla="*/ 64530 h 387350"/>
              <a:gd name="T32" fmla="*/ 1848288 w 1848484"/>
              <a:gd name="T33" fmla="*/ 322644 h 387350"/>
              <a:gd name="T34" fmla="*/ 1843217 w 1848484"/>
              <a:gd name="T35" fmla="*/ 347762 h 387350"/>
              <a:gd name="T36" fmla="*/ 1829388 w 1848484"/>
              <a:gd name="T37" fmla="*/ 368274 h 387350"/>
              <a:gd name="T38" fmla="*/ 1808876 w 1848484"/>
              <a:gd name="T39" fmla="*/ 382104 h 387350"/>
              <a:gd name="T40" fmla="*/ 1783758 w 1848484"/>
              <a:gd name="T41" fmla="*/ 387175 h 387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848484" h="387350">
                <a:moveTo>
                  <a:pt x="1783758" y="387175"/>
                </a:moveTo>
                <a:lnTo>
                  <a:pt x="64530" y="387175"/>
                </a:lnTo>
                <a:lnTo>
                  <a:pt x="39412" y="382104"/>
                </a:lnTo>
                <a:lnTo>
                  <a:pt x="18900" y="368274"/>
                </a:lnTo>
                <a:lnTo>
                  <a:pt x="5071" y="347762"/>
                </a:lnTo>
                <a:lnTo>
                  <a:pt x="0" y="322644"/>
                </a:lnTo>
                <a:lnTo>
                  <a:pt x="0" y="64530"/>
                </a:lnTo>
                <a:lnTo>
                  <a:pt x="5071" y="39412"/>
                </a:lnTo>
                <a:lnTo>
                  <a:pt x="18900" y="18900"/>
                </a:lnTo>
                <a:lnTo>
                  <a:pt x="39412" y="5071"/>
                </a:lnTo>
                <a:lnTo>
                  <a:pt x="64530" y="0"/>
                </a:lnTo>
                <a:lnTo>
                  <a:pt x="1783758" y="0"/>
                </a:lnTo>
                <a:lnTo>
                  <a:pt x="1808876" y="5071"/>
                </a:lnTo>
                <a:lnTo>
                  <a:pt x="1829388" y="18900"/>
                </a:lnTo>
                <a:lnTo>
                  <a:pt x="1843217" y="39412"/>
                </a:lnTo>
                <a:lnTo>
                  <a:pt x="1848288" y="64530"/>
                </a:lnTo>
                <a:lnTo>
                  <a:pt x="1848288" y="322644"/>
                </a:lnTo>
                <a:lnTo>
                  <a:pt x="1843217" y="347762"/>
                </a:lnTo>
                <a:lnTo>
                  <a:pt x="1829388" y="368274"/>
                </a:lnTo>
                <a:lnTo>
                  <a:pt x="1808876" y="382104"/>
                </a:lnTo>
                <a:lnTo>
                  <a:pt x="1783758" y="387175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64" name="object 16">
            <a:extLst>
              <a:ext uri="{FF2B5EF4-FFF2-40B4-BE49-F238E27FC236}">
                <a16:creationId xmlns:a16="http://schemas.microsoft.com/office/drawing/2014/main" xmlns="" id="{7C424F22-A7D1-40DC-AFFA-2F26768E4810}"/>
              </a:ext>
            </a:extLst>
          </p:cNvPr>
          <p:cNvSpPr txBox="1"/>
          <p:nvPr/>
        </p:nvSpPr>
        <p:spPr>
          <a:xfrm>
            <a:off x="5011738" y="1233488"/>
            <a:ext cx="1077912" cy="190500"/>
          </a:xfrm>
          <a:prstGeom prst="rect">
            <a:avLst/>
          </a:prstGeom>
        </p:spPr>
        <p:txBody>
          <a:bodyPr lIns="0" tIns="11906" rIns="0" bIns="0">
            <a:spAutoFit/>
          </a:bodyPr>
          <a:lstStyle/>
          <a:p>
            <a:pPr marL="9525" defTabSz="685800">
              <a:spcBef>
                <a:spcPts val="94"/>
              </a:spcBef>
              <a:defRPr/>
            </a:pPr>
            <a:r>
              <a:rPr sz="1163" spc="23" dirty="0">
                <a:solidFill>
                  <a:srgbClr val="FFFFFF"/>
                </a:solidFill>
                <a:latin typeface="Arial"/>
                <a:cs typeface="Arial"/>
              </a:rPr>
              <a:t>Max. </a:t>
            </a:r>
            <a:r>
              <a:rPr sz="1163" spc="38" dirty="0">
                <a:solidFill>
                  <a:srgbClr val="FFFFFF"/>
                </a:solidFill>
                <a:latin typeface="Arial"/>
                <a:cs typeface="Arial"/>
              </a:rPr>
              <a:t>4m</a:t>
            </a:r>
            <a:r>
              <a:rPr sz="1163" spc="-236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163" spc="4" dirty="0">
                <a:solidFill>
                  <a:srgbClr val="FFFFFF"/>
                </a:solidFill>
                <a:latin typeface="Arial"/>
                <a:cs typeface="Arial"/>
              </a:rPr>
              <a:t>x </a:t>
            </a:r>
            <a:r>
              <a:rPr lang="en-US" sz="1163" spc="38" dirty="0">
                <a:solidFill>
                  <a:srgbClr val="FFFFFF"/>
                </a:solidFill>
                <a:latin typeface="Arial"/>
                <a:cs typeface="Arial"/>
              </a:rPr>
              <a:t>7</a:t>
            </a:r>
            <a:r>
              <a:rPr sz="1163" spc="38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endParaRPr sz="1163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9225" name="object 30">
            <a:extLst>
              <a:ext uri="{FF2B5EF4-FFF2-40B4-BE49-F238E27FC236}">
                <a16:creationId xmlns:a16="http://schemas.microsoft.com/office/drawing/2014/main" xmlns="" id="{8FD4E6EB-FCFE-4B03-8A8F-084E6A792C50}"/>
              </a:ext>
            </a:extLst>
          </p:cNvPr>
          <p:cNvSpPr>
            <a:spLocks/>
          </p:cNvSpPr>
          <p:nvPr/>
        </p:nvSpPr>
        <p:spPr bwMode="auto">
          <a:xfrm>
            <a:off x="4314825" y="1325563"/>
            <a:ext cx="422275" cy="1587"/>
          </a:xfrm>
          <a:custGeom>
            <a:avLst/>
            <a:gdLst>
              <a:gd name="T0" fmla="*/ 0 w 501650"/>
              <a:gd name="T1" fmla="*/ 0 h 1905"/>
              <a:gd name="T2" fmla="*/ 501256 w 501650"/>
              <a:gd name="T3" fmla="*/ 1856 h 190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01650" h="1905">
                <a:moveTo>
                  <a:pt x="0" y="0"/>
                </a:moveTo>
                <a:lnTo>
                  <a:pt x="501256" y="1856"/>
                </a:lnTo>
              </a:path>
            </a:pathLst>
          </a:custGeom>
          <a:noFill/>
          <a:ln w="22277">
            <a:solidFill>
              <a:srgbClr val="4F81B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9226" name="Rectangle 3">
            <a:extLst>
              <a:ext uri="{FF2B5EF4-FFF2-40B4-BE49-F238E27FC236}">
                <a16:creationId xmlns:a16="http://schemas.microsoft.com/office/drawing/2014/main" xmlns="" id="{9E504B55-7ECC-4435-869C-436481B8B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285750"/>
            <a:ext cx="777557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3000"/>
              <a:t>Ketentuan Umum Alat Peraga Kampanye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xmlns="" id="{6A84073A-36D7-474E-A20D-097C194568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404813"/>
            <a:ext cx="8207375" cy="619125"/>
          </a:xfrm>
        </p:spPr>
        <p:txBody>
          <a:bodyPr/>
          <a:lstStyle/>
          <a:p>
            <a:pPr algn="l"/>
            <a:r>
              <a:rPr lang="en-US" altLang="en-US" sz="3000"/>
              <a:t>KETENTUAN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94154977-967F-44A3-9AB7-C7F4ADE327D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39552" y="119675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xmlns="" id="{FB97F544-449A-46AF-84B0-370539D74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8" y="476250"/>
            <a:ext cx="6419850" cy="869950"/>
          </a:xfrm>
        </p:spPr>
        <p:txBody>
          <a:bodyPr/>
          <a:lstStyle/>
          <a:p>
            <a:pPr algn="l"/>
            <a:r>
              <a:rPr lang="en-US" altLang="en-US" sz="3000" dirty="0" err="1"/>
              <a:t>Larangan</a:t>
            </a:r>
            <a:r>
              <a:rPr lang="en-US" altLang="en-US" sz="3000" dirty="0"/>
              <a:t> </a:t>
            </a:r>
            <a:r>
              <a:rPr lang="en-US" altLang="en-US" sz="3000" dirty="0" err="1"/>
              <a:t>Pemasangan</a:t>
            </a:r>
            <a:r>
              <a:rPr lang="en-US" altLang="en-US" sz="3000" dirty="0"/>
              <a:t> APK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98806A5D-397C-44B0-9908-5601BC5064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6735371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xmlns="" id="{D5DF0B50-502A-49E4-AFF9-55D39D562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333375"/>
            <a:ext cx="6697663" cy="806450"/>
          </a:xfrm>
        </p:spPr>
        <p:txBody>
          <a:bodyPr/>
          <a:lstStyle/>
          <a:p>
            <a:pPr algn="l"/>
            <a:r>
              <a:rPr lang="en-US" altLang="en-US" sz="3000"/>
              <a:t>Permasalahan APK dalam Kampanye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477BEFC9-0604-4940-A839-D9D04AB6138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68068042"/>
              </p:ext>
            </p:extLst>
          </p:nvPr>
        </p:nvGraphicFramePr>
        <p:xfrm>
          <a:off x="457200" y="1196752"/>
          <a:ext cx="8075240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xmlns="" id="{CB1E480C-61EB-4A3A-9F59-B5B1B279E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333375"/>
            <a:ext cx="7272338" cy="633413"/>
          </a:xfrm>
        </p:spPr>
        <p:txBody>
          <a:bodyPr/>
          <a:lstStyle/>
          <a:p>
            <a:pPr algn="l"/>
            <a:r>
              <a:rPr lang="en-US" altLang="en-US" sz="3000"/>
              <a:t>Pengawasan APK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1FD312EF-BE19-47EC-A5F1-6FCF61E86C8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47796346"/>
              </p:ext>
            </p:extLst>
          </p:nvPr>
        </p:nvGraphicFramePr>
        <p:xfrm>
          <a:off x="683568" y="1196752"/>
          <a:ext cx="8064896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3">
            <a:extLst>
              <a:ext uri="{FF2B5EF4-FFF2-40B4-BE49-F238E27FC236}">
                <a16:creationId xmlns:a16="http://schemas.microsoft.com/office/drawing/2014/main" xmlns="" id="{481A8819-FCFA-48F4-BAFD-3761C3FCA2B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10379347"/>
              </p:ext>
            </p:extLst>
          </p:nvPr>
        </p:nvGraphicFramePr>
        <p:xfrm>
          <a:off x="251520" y="548680"/>
          <a:ext cx="8712968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081D39E-E81C-4D77-9A23-851B5A6AB9D6}"/>
              </a:ext>
            </a:extLst>
          </p:cNvPr>
          <p:cNvSpPr/>
          <p:nvPr/>
        </p:nvSpPr>
        <p:spPr>
          <a:xfrm>
            <a:off x="860425" y="933450"/>
            <a:ext cx="7483475" cy="4994275"/>
          </a:xfrm>
          <a:prstGeom prst="rect">
            <a:avLst/>
          </a:prstGeom>
          <a:solidFill>
            <a:schemeClr val="bg1"/>
          </a:solidFill>
          <a:ln w="31750">
            <a:noFill/>
          </a:ln>
          <a:effectLst>
            <a:outerShdw blurRad="127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DA7C1895-BE25-43B1-9E0A-62ABE3A4FC95}"/>
              </a:ext>
            </a:extLst>
          </p:cNvPr>
          <p:cNvSpPr/>
          <p:nvPr/>
        </p:nvSpPr>
        <p:spPr>
          <a:xfrm>
            <a:off x="1077913" y="1219200"/>
            <a:ext cx="7045325" cy="4419600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364" name="제목 1">
            <a:extLst>
              <a:ext uri="{FF2B5EF4-FFF2-40B4-BE49-F238E27FC236}">
                <a16:creationId xmlns:a16="http://schemas.microsoft.com/office/drawing/2014/main" xmlns="" id="{544C49CB-D316-4CEA-AE87-36989EBF27F7}"/>
              </a:ext>
            </a:extLst>
          </p:cNvPr>
          <p:cNvSpPr txBox="1">
            <a:spLocks/>
          </p:cNvSpPr>
          <p:nvPr/>
        </p:nvSpPr>
        <p:spPr bwMode="auto">
          <a:xfrm>
            <a:off x="1077913" y="4305300"/>
            <a:ext cx="7046912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latinLnBrk="1" hangingPunct="1"/>
            <a:r>
              <a:rPr lang="en-US" altLang="ko-KR" sz="3600" b="1">
                <a:solidFill>
                  <a:schemeClr val="bg1"/>
                </a:solidFill>
                <a:cs typeface="Arial" panose="020B0604020202020204" pitchFamily="34" charset="0"/>
              </a:rPr>
              <a:t>Terima kasih</a:t>
            </a:r>
            <a:endParaRPr lang="ko-KR" altLang="en-US" sz="3600" b="1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5365" name="Text Placeholder 9">
            <a:extLst>
              <a:ext uri="{FF2B5EF4-FFF2-40B4-BE49-F238E27FC236}">
                <a16:creationId xmlns:a16="http://schemas.microsoft.com/office/drawing/2014/main" xmlns="" id="{25AF2B03-A813-4E3F-8B67-25582AB16E60}"/>
              </a:ext>
            </a:extLst>
          </p:cNvPr>
          <p:cNvSpPr txBox="1">
            <a:spLocks/>
          </p:cNvSpPr>
          <p:nvPr/>
        </p:nvSpPr>
        <p:spPr bwMode="auto">
          <a:xfrm>
            <a:off x="1077913" y="4894263"/>
            <a:ext cx="7046912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latinLnBrk="1" hangingPunct="1">
              <a:buFont typeface="Arial" panose="020B0604020202020204" pitchFamily="34" charset="0"/>
              <a:buNone/>
            </a:pPr>
            <a:r>
              <a:rPr lang="en-US" altLang="ko-KR" sz="1400">
                <a:solidFill>
                  <a:schemeClr val="bg1"/>
                </a:solidFill>
                <a:cs typeface="Arial" panose="020B0604020202020204" pitchFamily="34" charset="0"/>
              </a:rPr>
              <a:t>Bersama Rakyat Awasi Pemilu Bersama Bawaslu Tegakan Keadilan Pemilu</a:t>
            </a:r>
            <a:endParaRPr lang="ko-KR" altLang="en-US" sz="140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117" name="Gambar 116">
            <a:extLst>
              <a:ext uri="{FF2B5EF4-FFF2-40B4-BE49-F238E27FC236}">
                <a16:creationId xmlns:a16="http://schemas.microsoft.com/office/drawing/2014/main" xmlns="" id="{253A1D74-49D5-415F-9D43-8AFD63F62F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68461" y="2976634"/>
            <a:ext cx="1407078" cy="8316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8" name="Gambar 117">
            <a:extLst>
              <a:ext uri="{FF2B5EF4-FFF2-40B4-BE49-F238E27FC236}">
                <a16:creationId xmlns:a16="http://schemas.microsoft.com/office/drawing/2014/main" xmlns="" id="{CC7916F2-0F75-433E-9C39-9067E113165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38696" y="1990957"/>
            <a:ext cx="723759" cy="10539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1513</TotalTime>
  <Words>423</Words>
  <Application>Microsoft Office PowerPoint</Application>
  <PresentationFormat>On-screen Show (4:3)</PresentationFormat>
  <Paragraphs>56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1_Office Theme</vt:lpstr>
      <vt:lpstr>EVALUASI PENANGANAN DAN PENERTIBAN ALAT PERAGA KAMPANYE (APK)</vt:lpstr>
      <vt:lpstr>Slide 2</vt:lpstr>
      <vt:lpstr>Slide 3</vt:lpstr>
      <vt:lpstr>KETENTUAN</vt:lpstr>
      <vt:lpstr>Larangan Pemasangan APK</vt:lpstr>
      <vt:lpstr>Permasalahan APK dalam Kampanye</vt:lpstr>
      <vt:lpstr>Pengawasan APK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baru</dc:title>
  <dc:creator>asus</dc:creator>
  <cp:lastModifiedBy>hp</cp:lastModifiedBy>
  <cp:revision>108</cp:revision>
  <cp:lastPrinted>2019-05-14T13:35:16Z</cp:lastPrinted>
  <dcterms:created xsi:type="dcterms:W3CDTF">2018-11-01T03:37:59Z</dcterms:created>
  <dcterms:modified xsi:type="dcterms:W3CDTF">2019-06-28T06:12:49Z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TC010721541033</vt:lpwstr>
  </property>
</Properties>
</file>