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60" r:id="rId8"/>
    <p:sldId id="266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64" d="100"/>
          <a:sy n="64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E3D810-CCD3-446F-99D9-7BFE0402B8A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9CA5719-E291-4355-A94B-50C41FB990D3}">
      <dgm:prSet phldrT="[Text]" custT="1"/>
      <dgm:spPr/>
      <dgm:t>
        <a:bodyPr/>
        <a:lstStyle/>
        <a:p>
          <a:r>
            <a:rPr lang="en-US" sz="2800" b="1" i="1" dirty="0" err="1" smtClean="0"/>
            <a:t>Pemilihan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Presiden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dan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Wakil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Presiden</a:t>
          </a:r>
          <a:endParaRPr lang="en-US" sz="2800" b="1" dirty="0"/>
        </a:p>
      </dgm:t>
    </dgm:pt>
    <dgm:pt modelId="{2860121E-EBBF-4239-B6E5-75E5143A5A87}" type="parTrans" cxnId="{1E23A712-098C-4F20-BD89-66B8B04EAB0C}">
      <dgm:prSet/>
      <dgm:spPr/>
      <dgm:t>
        <a:bodyPr/>
        <a:lstStyle/>
        <a:p>
          <a:endParaRPr lang="en-US"/>
        </a:p>
      </dgm:t>
    </dgm:pt>
    <dgm:pt modelId="{29F19B2B-4FF2-4119-810D-D5A39898DAAF}" type="sibTrans" cxnId="{1E23A712-098C-4F20-BD89-66B8B04EAB0C}">
      <dgm:prSet/>
      <dgm:spPr/>
      <dgm:t>
        <a:bodyPr/>
        <a:lstStyle/>
        <a:p>
          <a:endParaRPr lang="en-US"/>
        </a:p>
      </dgm:t>
    </dgm:pt>
    <dgm:pt modelId="{6180E227-2514-4BAF-A8E3-4F7077BBB796}">
      <dgm:prSet phldrT="[Text]" custT="1"/>
      <dgm:spPr/>
      <dgm:t>
        <a:bodyPr/>
        <a:lstStyle/>
        <a:p>
          <a:r>
            <a:rPr lang="en-US" sz="2800" b="1" i="1" dirty="0" err="1" smtClean="0"/>
            <a:t>Pemilihan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Dewan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Perwakilan</a:t>
          </a:r>
          <a:r>
            <a:rPr lang="en-US" sz="2800" b="1" i="1" dirty="0" smtClean="0"/>
            <a:t> Rakyat RI</a:t>
          </a:r>
          <a:endParaRPr lang="en-US" sz="2800" b="1" dirty="0"/>
        </a:p>
      </dgm:t>
    </dgm:pt>
    <dgm:pt modelId="{C181A80D-2B4E-4C01-90CF-1F1239A13C53}" type="parTrans" cxnId="{51C52ED1-76D6-499C-9ABD-463C84D614D3}">
      <dgm:prSet/>
      <dgm:spPr/>
      <dgm:t>
        <a:bodyPr/>
        <a:lstStyle/>
        <a:p>
          <a:endParaRPr lang="en-US"/>
        </a:p>
      </dgm:t>
    </dgm:pt>
    <dgm:pt modelId="{95C96B72-F290-452C-9E37-F5B35DE1527E}" type="sibTrans" cxnId="{51C52ED1-76D6-499C-9ABD-463C84D614D3}">
      <dgm:prSet/>
      <dgm:spPr/>
      <dgm:t>
        <a:bodyPr/>
        <a:lstStyle/>
        <a:p>
          <a:endParaRPr lang="en-US"/>
        </a:p>
      </dgm:t>
    </dgm:pt>
    <dgm:pt modelId="{51492CE9-7E4C-4773-83B3-4248F59459C7}">
      <dgm:prSet phldrT="[Text]" custT="1"/>
      <dgm:spPr/>
      <dgm:t>
        <a:bodyPr/>
        <a:lstStyle/>
        <a:p>
          <a:r>
            <a:rPr lang="en-US" sz="2800" b="1" i="1" dirty="0" err="1" smtClean="0"/>
            <a:t>Pemilihan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Dewan</a:t>
          </a:r>
          <a:r>
            <a:rPr lang="en-US" sz="2800" b="1" i="1" dirty="0" smtClean="0"/>
            <a:t> </a:t>
          </a:r>
          <a:r>
            <a:rPr lang="en-US" sz="2800" b="1" i="1" dirty="0" err="1" smtClean="0"/>
            <a:t>Perwakilan</a:t>
          </a:r>
          <a:r>
            <a:rPr lang="en-US" sz="2800" b="1" i="1" dirty="0" smtClean="0"/>
            <a:t> Daerah </a:t>
          </a:r>
          <a:endParaRPr lang="en-US" sz="2800" b="1" dirty="0"/>
        </a:p>
      </dgm:t>
    </dgm:pt>
    <dgm:pt modelId="{33751238-BCFF-49F0-A4F3-390D21003BDA}" type="parTrans" cxnId="{12191213-EDC1-4188-A154-E5C177EC0A05}">
      <dgm:prSet/>
      <dgm:spPr/>
      <dgm:t>
        <a:bodyPr/>
        <a:lstStyle/>
        <a:p>
          <a:endParaRPr lang="en-US"/>
        </a:p>
      </dgm:t>
    </dgm:pt>
    <dgm:pt modelId="{175CFB71-1B24-4A55-A7EE-4E5A7C7A2155}" type="sibTrans" cxnId="{12191213-EDC1-4188-A154-E5C177EC0A05}">
      <dgm:prSet/>
      <dgm:spPr/>
      <dgm:t>
        <a:bodyPr/>
        <a:lstStyle/>
        <a:p>
          <a:endParaRPr lang="en-US"/>
        </a:p>
      </dgm:t>
    </dgm:pt>
    <dgm:pt modelId="{4F6F898E-8DC7-4254-8689-A24E3FA81083}">
      <dgm:prSet phldrT="[Text]" custT="1"/>
      <dgm:spPr/>
      <dgm:t>
        <a:bodyPr/>
        <a:lstStyle/>
        <a:p>
          <a:r>
            <a:rPr lang="en-US" sz="2400" b="1" i="1" dirty="0" err="1" smtClean="0"/>
            <a:t>Pemilihan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Dewan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Perwakilan</a:t>
          </a:r>
          <a:r>
            <a:rPr lang="en-US" sz="2400" b="1" i="1" dirty="0" smtClean="0"/>
            <a:t> Rakyat Daerah</a:t>
          </a:r>
          <a:endParaRPr lang="en-US" sz="2400" b="1" dirty="0"/>
        </a:p>
      </dgm:t>
    </dgm:pt>
    <dgm:pt modelId="{E28D1627-3D1D-4685-A974-2CC2F77BFD1C}" type="parTrans" cxnId="{6570A267-E56B-450E-BE96-DB7E4EE381B3}">
      <dgm:prSet/>
      <dgm:spPr/>
      <dgm:t>
        <a:bodyPr/>
        <a:lstStyle/>
        <a:p>
          <a:endParaRPr lang="en-US"/>
        </a:p>
      </dgm:t>
    </dgm:pt>
    <dgm:pt modelId="{194DC301-86C3-4015-827A-132DF75CB73B}" type="sibTrans" cxnId="{6570A267-E56B-450E-BE96-DB7E4EE381B3}">
      <dgm:prSet/>
      <dgm:spPr/>
      <dgm:t>
        <a:bodyPr/>
        <a:lstStyle/>
        <a:p>
          <a:endParaRPr lang="en-US"/>
        </a:p>
      </dgm:t>
    </dgm:pt>
    <dgm:pt modelId="{E063E394-2D20-41BB-B764-E112747D1957}" type="pres">
      <dgm:prSet presAssocID="{84E3D810-CCD3-446F-99D9-7BFE0402B8A3}" presName="linear" presStyleCnt="0">
        <dgm:presLayoutVars>
          <dgm:dir/>
          <dgm:animLvl val="lvl"/>
          <dgm:resizeHandles val="exact"/>
        </dgm:presLayoutVars>
      </dgm:prSet>
      <dgm:spPr/>
    </dgm:pt>
    <dgm:pt modelId="{B92E66F4-B32A-4657-AC2A-3320796AA9A1}" type="pres">
      <dgm:prSet presAssocID="{A9CA5719-E291-4355-A94B-50C41FB990D3}" presName="parentLin" presStyleCnt="0"/>
      <dgm:spPr/>
    </dgm:pt>
    <dgm:pt modelId="{999045C0-77EC-4632-88A1-37E6F3A2F606}" type="pres">
      <dgm:prSet presAssocID="{A9CA5719-E291-4355-A94B-50C41FB990D3}" presName="parentLeftMargin" presStyleLbl="node1" presStyleIdx="0" presStyleCnt="4"/>
      <dgm:spPr/>
    </dgm:pt>
    <dgm:pt modelId="{8D9B6532-FB0B-49B7-8F17-40AB72005887}" type="pres">
      <dgm:prSet presAssocID="{A9CA5719-E291-4355-A94B-50C41FB990D3}" presName="parentText" presStyleLbl="node1" presStyleIdx="0" presStyleCnt="4" custScaleX="127810" custScaleY="177440" custLinFactNeighborX="22131" custLinFactNeighborY="-743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77DE8-5876-49AC-8360-92C0CA077833}" type="pres">
      <dgm:prSet presAssocID="{A9CA5719-E291-4355-A94B-50C41FB990D3}" presName="negativeSpace" presStyleCnt="0"/>
      <dgm:spPr/>
    </dgm:pt>
    <dgm:pt modelId="{5DC0DB16-1135-44A8-A340-7B6E21CF67DB}" type="pres">
      <dgm:prSet presAssocID="{A9CA5719-E291-4355-A94B-50C41FB990D3}" presName="childText" presStyleLbl="conFgAcc1" presStyleIdx="0" presStyleCnt="4">
        <dgm:presLayoutVars>
          <dgm:bulletEnabled val="1"/>
        </dgm:presLayoutVars>
      </dgm:prSet>
      <dgm:spPr/>
    </dgm:pt>
    <dgm:pt modelId="{F6A61A58-1EC2-4DD0-A617-3B38CCB35F3E}" type="pres">
      <dgm:prSet presAssocID="{29F19B2B-4FF2-4119-810D-D5A39898DAAF}" presName="spaceBetweenRectangles" presStyleCnt="0"/>
      <dgm:spPr/>
    </dgm:pt>
    <dgm:pt modelId="{91811B86-3C73-4773-8D37-0C6401B936A2}" type="pres">
      <dgm:prSet presAssocID="{6180E227-2514-4BAF-A8E3-4F7077BBB796}" presName="parentLin" presStyleCnt="0"/>
      <dgm:spPr/>
    </dgm:pt>
    <dgm:pt modelId="{A1DA6BDB-A3CA-4F09-8C8E-E19EEECADBA7}" type="pres">
      <dgm:prSet presAssocID="{6180E227-2514-4BAF-A8E3-4F7077BBB796}" presName="parentLeftMargin" presStyleLbl="node1" presStyleIdx="0" presStyleCnt="4"/>
      <dgm:spPr/>
    </dgm:pt>
    <dgm:pt modelId="{AADABEB4-EC24-4486-80EE-F84B360A952B}" type="pres">
      <dgm:prSet presAssocID="{6180E227-2514-4BAF-A8E3-4F7077BBB796}" presName="parentText" presStyleLbl="node1" presStyleIdx="1" presStyleCnt="4" custScaleX="127810" custScaleY="17744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982764-E0F8-44A2-918D-0B9898B13BBC}" type="pres">
      <dgm:prSet presAssocID="{6180E227-2514-4BAF-A8E3-4F7077BBB796}" presName="negativeSpace" presStyleCnt="0"/>
      <dgm:spPr/>
    </dgm:pt>
    <dgm:pt modelId="{C2A7D664-AC15-48AC-92EB-DC8F1E33FD15}" type="pres">
      <dgm:prSet presAssocID="{6180E227-2514-4BAF-A8E3-4F7077BBB796}" presName="childText" presStyleLbl="conFgAcc1" presStyleIdx="1" presStyleCnt="4">
        <dgm:presLayoutVars>
          <dgm:bulletEnabled val="1"/>
        </dgm:presLayoutVars>
      </dgm:prSet>
      <dgm:spPr/>
    </dgm:pt>
    <dgm:pt modelId="{29F1E343-1540-41BA-A429-6262FC24CEB2}" type="pres">
      <dgm:prSet presAssocID="{95C96B72-F290-452C-9E37-F5B35DE1527E}" presName="spaceBetweenRectangles" presStyleCnt="0"/>
      <dgm:spPr/>
    </dgm:pt>
    <dgm:pt modelId="{C4BD5AFF-9C0D-4A4E-A0D8-A29D10CAADEF}" type="pres">
      <dgm:prSet presAssocID="{51492CE9-7E4C-4773-83B3-4248F59459C7}" presName="parentLin" presStyleCnt="0"/>
      <dgm:spPr/>
    </dgm:pt>
    <dgm:pt modelId="{7568C87B-C7CC-4505-9323-74FA9F3541B1}" type="pres">
      <dgm:prSet presAssocID="{51492CE9-7E4C-4773-83B3-4248F59459C7}" presName="parentLeftMargin" presStyleLbl="node1" presStyleIdx="1" presStyleCnt="4"/>
      <dgm:spPr/>
    </dgm:pt>
    <dgm:pt modelId="{9F25B9F3-3444-4F09-A1A1-B69526293DB6}" type="pres">
      <dgm:prSet presAssocID="{51492CE9-7E4C-4773-83B3-4248F59459C7}" presName="parentText" presStyleLbl="node1" presStyleIdx="2" presStyleCnt="4" custScaleX="127810" custScaleY="17744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3F9588-2EEB-4415-A9BE-AC5A17086F1F}" type="pres">
      <dgm:prSet presAssocID="{51492CE9-7E4C-4773-83B3-4248F59459C7}" presName="negativeSpace" presStyleCnt="0"/>
      <dgm:spPr/>
    </dgm:pt>
    <dgm:pt modelId="{8E785DA7-CE12-492F-8CD8-E66A1976F5D6}" type="pres">
      <dgm:prSet presAssocID="{51492CE9-7E4C-4773-83B3-4248F59459C7}" presName="childText" presStyleLbl="conFgAcc1" presStyleIdx="2" presStyleCnt="4">
        <dgm:presLayoutVars>
          <dgm:bulletEnabled val="1"/>
        </dgm:presLayoutVars>
      </dgm:prSet>
      <dgm:spPr/>
    </dgm:pt>
    <dgm:pt modelId="{E008AC9D-5D7F-463E-AB11-EBA17C6239D7}" type="pres">
      <dgm:prSet presAssocID="{175CFB71-1B24-4A55-A7EE-4E5A7C7A2155}" presName="spaceBetweenRectangles" presStyleCnt="0"/>
      <dgm:spPr/>
    </dgm:pt>
    <dgm:pt modelId="{86B28EE5-DFCC-4E85-8618-23C274D5E0E8}" type="pres">
      <dgm:prSet presAssocID="{4F6F898E-8DC7-4254-8689-A24E3FA81083}" presName="parentLin" presStyleCnt="0"/>
      <dgm:spPr/>
    </dgm:pt>
    <dgm:pt modelId="{9D91F703-C338-4DC7-B2D4-7857AE86094C}" type="pres">
      <dgm:prSet presAssocID="{4F6F898E-8DC7-4254-8689-A24E3FA81083}" presName="parentLeftMargin" presStyleLbl="node1" presStyleIdx="2" presStyleCnt="4"/>
      <dgm:spPr/>
    </dgm:pt>
    <dgm:pt modelId="{18A13082-569B-4F8F-9763-1C057FFFBEDD}" type="pres">
      <dgm:prSet presAssocID="{4F6F898E-8DC7-4254-8689-A24E3FA81083}" presName="parentText" presStyleLbl="node1" presStyleIdx="3" presStyleCnt="4" custScaleX="127810" custScaleY="17744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5CA229-B7D0-4AE3-8465-EADD94CA8729}" type="pres">
      <dgm:prSet presAssocID="{4F6F898E-8DC7-4254-8689-A24E3FA81083}" presName="negativeSpace" presStyleCnt="0"/>
      <dgm:spPr/>
    </dgm:pt>
    <dgm:pt modelId="{8A639284-902C-47EF-8B78-55541B01CFB4}" type="pres">
      <dgm:prSet presAssocID="{4F6F898E-8DC7-4254-8689-A24E3FA81083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4BFB3EA0-839C-43B7-A197-60AAEB40858C}" type="presOf" srcId="{A9CA5719-E291-4355-A94B-50C41FB990D3}" destId="{8D9B6532-FB0B-49B7-8F17-40AB72005887}" srcOrd="1" destOrd="0" presId="urn:microsoft.com/office/officeart/2005/8/layout/list1"/>
    <dgm:cxn modelId="{C125C3F8-FE9E-43DA-A70D-2C9DD27180EA}" type="presOf" srcId="{4F6F898E-8DC7-4254-8689-A24E3FA81083}" destId="{9D91F703-C338-4DC7-B2D4-7857AE86094C}" srcOrd="0" destOrd="0" presId="urn:microsoft.com/office/officeart/2005/8/layout/list1"/>
    <dgm:cxn modelId="{1E23A712-098C-4F20-BD89-66B8B04EAB0C}" srcId="{84E3D810-CCD3-446F-99D9-7BFE0402B8A3}" destId="{A9CA5719-E291-4355-A94B-50C41FB990D3}" srcOrd="0" destOrd="0" parTransId="{2860121E-EBBF-4239-B6E5-75E5143A5A87}" sibTransId="{29F19B2B-4FF2-4119-810D-D5A39898DAAF}"/>
    <dgm:cxn modelId="{6570A267-E56B-450E-BE96-DB7E4EE381B3}" srcId="{84E3D810-CCD3-446F-99D9-7BFE0402B8A3}" destId="{4F6F898E-8DC7-4254-8689-A24E3FA81083}" srcOrd="3" destOrd="0" parTransId="{E28D1627-3D1D-4685-A974-2CC2F77BFD1C}" sibTransId="{194DC301-86C3-4015-827A-132DF75CB73B}"/>
    <dgm:cxn modelId="{12191213-EDC1-4188-A154-E5C177EC0A05}" srcId="{84E3D810-CCD3-446F-99D9-7BFE0402B8A3}" destId="{51492CE9-7E4C-4773-83B3-4248F59459C7}" srcOrd="2" destOrd="0" parTransId="{33751238-BCFF-49F0-A4F3-390D21003BDA}" sibTransId="{175CFB71-1B24-4A55-A7EE-4E5A7C7A2155}"/>
    <dgm:cxn modelId="{AE79AC9F-988C-4AF8-92F1-050827E1F1E4}" type="presOf" srcId="{6180E227-2514-4BAF-A8E3-4F7077BBB796}" destId="{AADABEB4-EC24-4486-80EE-F84B360A952B}" srcOrd="1" destOrd="0" presId="urn:microsoft.com/office/officeart/2005/8/layout/list1"/>
    <dgm:cxn modelId="{D4E51EDE-43C9-40C5-990C-35E36AFE98CD}" type="presOf" srcId="{4F6F898E-8DC7-4254-8689-A24E3FA81083}" destId="{18A13082-569B-4F8F-9763-1C057FFFBEDD}" srcOrd="1" destOrd="0" presId="urn:microsoft.com/office/officeart/2005/8/layout/list1"/>
    <dgm:cxn modelId="{7A49365B-6240-4E6A-A749-A8259963A300}" type="presOf" srcId="{6180E227-2514-4BAF-A8E3-4F7077BBB796}" destId="{A1DA6BDB-A3CA-4F09-8C8E-E19EEECADBA7}" srcOrd="0" destOrd="0" presId="urn:microsoft.com/office/officeart/2005/8/layout/list1"/>
    <dgm:cxn modelId="{1D1B73AB-62CE-4E48-8183-33622B748E15}" type="presOf" srcId="{A9CA5719-E291-4355-A94B-50C41FB990D3}" destId="{999045C0-77EC-4632-88A1-37E6F3A2F606}" srcOrd="0" destOrd="0" presId="urn:microsoft.com/office/officeart/2005/8/layout/list1"/>
    <dgm:cxn modelId="{9F9217A5-7568-4D01-AC4C-F90EDC65335C}" type="presOf" srcId="{51492CE9-7E4C-4773-83B3-4248F59459C7}" destId="{9F25B9F3-3444-4F09-A1A1-B69526293DB6}" srcOrd="1" destOrd="0" presId="urn:microsoft.com/office/officeart/2005/8/layout/list1"/>
    <dgm:cxn modelId="{79A00620-C55D-4709-83ED-0D48087360F8}" type="presOf" srcId="{84E3D810-CCD3-446F-99D9-7BFE0402B8A3}" destId="{E063E394-2D20-41BB-B764-E112747D1957}" srcOrd="0" destOrd="0" presId="urn:microsoft.com/office/officeart/2005/8/layout/list1"/>
    <dgm:cxn modelId="{51C52ED1-76D6-499C-9ABD-463C84D614D3}" srcId="{84E3D810-CCD3-446F-99D9-7BFE0402B8A3}" destId="{6180E227-2514-4BAF-A8E3-4F7077BBB796}" srcOrd="1" destOrd="0" parTransId="{C181A80D-2B4E-4C01-90CF-1F1239A13C53}" sibTransId="{95C96B72-F290-452C-9E37-F5B35DE1527E}"/>
    <dgm:cxn modelId="{EC6F8FB5-4661-40AD-848E-32C5CD354C70}" type="presOf" srcId="{51492CE9-7E4C-4773-83B3-4248F59459C7}" destId="{7568C87B-C7CC-4505-9323-74FA9F3541B1}" srcOrd="0" destOrd="0" presId="urn:microsoft.com/office/officeart/2005/8/layout/list1"/>
    <dgm:cxn modelId="{05CFD6B8-7778-4F7A-9B0F-EB4FFD932DE3}" type="presParOf" srcId="{E063E394-2D20-41BB-B764-E112747D1957}" destId="{B92E66F4-B32A-4657-AC2A-3320796AA9A1}" srcOrd="0" destOrd="0" presId="urn:microsoft.com/office/officeart/2005/8/layout/list1"/>
    <dgm:cxn modelId="{7B8E3F48-62A8-4629-BE89-E72090310933}" type="presParOf" srcId="{B92E66F4-B32A-4657-AC2A-3320796AA9A1}" destId="{999045C0-77EC-4632-88A1-37E6F3A2F606}" srcOrd="0" destOrd="0" presId="urn:microsoft.com/office/officeart/2005/8/layout/list1"/>
    <dgm:cxn modelId="{FBFE69AE-A10D-4DFA-B3BB-628A744DBBEF}" type="presParOf" srcId="{B92E66F4-B32A-4657-AC2A-3320796AA9A1}" destId="{8D9B6532-FB0B-49B7-8F17-40AB72005887}" srcOrd="1" destOrd="0" presId="urn:microsoft.com/office/officeart/2005/8/layout/list1"/>
    <dgm:cxn modelId="{A15AB696-A5DB-491E-8392-618FF658A90D}" type="presParOf" srcId="{E063E394-2D20-41BB-B764-E112747D1957}" destId="{A5C77DE8-5876-49AC-8360-92C0CA077833}" srcOrd="1" destOrd="0" presId="urn:microsoft.com/office/officeart/2005/8/layout/list1"/>
    <dgm:cxn modelId="{3554A5B2-F0C1-4897-A3BE-8F38ABA205AC}" type="presParOf" srcId="{E063E394-2D20-41BB-B764-E112747D1957}" destId="{5DC0DB16-1135-44A8-A340-7B6E21CF67DB}" srcOrd="2" destOrd="0" presId="urn:microsoft.com/office/officeart/2005/8/layout/list1"/>
    <dgm:cxn modelId="{79905E1A-79D2-4740-AE2A-48CF85826A84}" type="presParOf" srcId="{E063E394-2D20-41BB-B764-E112747D1957}" destId="{F6A61A58-1EC2-4DD0-A617-3B38CCB35F3E}" srcOrd="3" destOrd="0" presId="urn:microsoft.com/office/officeart/2005/8/layout/list1"/>
    <dgm:cxn modelId="{377631CA-180A-4CB7-8DD6-8D5B0B17E94F}" type="presParOf" srcId="{E063E394-2D20-41BB-B764-E112747D1957}" destId="{91811B86-3C73-4773-8D37-0C6401B936A2}" srcOrd="4" destOrd="0" presId="urn:microsoft.com/office/officeart/2005/8/layout/list1"/>
    <dgm:cxn modelId="{A9190CB9-5C6E-40D1-870B-6226D638051A}" type="presParOf" srcId="{91811B86-3C73-4773-8D37-0C6401B936A2}" destId="{A1DA6BDB-A3CA-4F09-8C8E-E19EEECADBA7}" srcOrd="0" destOrd="0" presId="urn:microsoft.com/office/officeart/2005/8/layout/list1"/>
    <dgm:cxn modelId="{0912E098-F0B2-4C5B-B49E-2766F27618B5}" type="presParOf" srcId="{91811B86-3C73-4773-8D37-0C6401B936A2}" destId="{AADABEB4-EC24-4486-80EE-F84B360A952B}" srcOrd="1" destOrd="0" presId="urn:microsoft.com/office/officeart/2005/8/layout/list1"/>
    <dgm:cxn modelId="{600B2F9E-E692-486C-A756-25C73871EB93}" type="presParOf" srcId="{E063E394-2D20-41BB-B764-E112747D1957}" destId="{CA982764-E0F8-44A2-918D-0B9898B13BBC}" srcOrd="5" destOrd="0" presId="urn:microsoft.com/office/officeart/2005/8/layout/list1"/>
    <dgm:cxn modelId="{66425133-0749-41F6-A340-EF25E7C2CF24}" type="presParOf" srcId="{E063E394-2D20-41BB-B764-E112747D1957}" destId="{C2A7D664-AC15-48AC-92EB-DC8F1E33FD15}" srcOrd="6" destOrd="0" presId="urn:microsoft.com/office/officeart/2005/8/layout/list1"/>
    <dgm:cxn modelId="{A789CDFF-6DBC-4210-AFF4-5DD0FAD90659}" type="presParOf" srcId="{E063E394-2D20-41BB-B764-E112747D1957}" destId="{29F1E343-1540-41BA-A429-6262FC24CEB2}" srcOrd="7" destOrd="0" presId="urn:microsoft.com/office/officeart/2005/8/layout/list1"/>
    <dgm:cxn modelId="{9E203BB0-9241-4F2B-A06A-F4693E3BB272}" type="presParOf" srcId="{E063E394-2D20-41BB-B764-E112747D1957}" destId="{C4BD5AFF-9C0D-4A4E-A0D8-A29D10CAADEF}" srcOrd="8" destOrd="0" presId="urn:microsoft.com/office/officeart/2005/8/layout/list1"/>
    <dgm:cxn modelId="{E0A7DC34-5209-443F-AB51-CD7480F8ACF9}" type="presParOf" srcId="{C4BD5AFF-9C0D-4A4E-A0D8-A29D10CAADEF}" destId="{7568C87B-C7CC-4505-9323-74FA9F3541B1}" srcOrd="0" destOrd="0" presId="urn:microsoft.com/office/officeart/2005/8/layout/list1"/>
    <dgm:cxn modelId="{5614F9DC-F2F7-4640-8A0F-CDDEB1EB9859}" type="presParOf" srcId="{C4BD5AFF-9C0D-4A4E-A0D8-A29D10CAADEF}" destId="{9F25B9F3-3444-4F09-A1A1-B69526293DB6}" srcOrd="1" destOrd="0" presId="urn:microsoft.com/office/officeart/2005/8/layout/list1"/>
    <dgm:cxn modelId="{E235EF87-492C-4F1A-A404-49EF6641C5D9}" type="presParOf" srcId="{E063E394-2D20-41BB-B764-E112747D1957}" destId="{933F9588-2EEB-4415-A9BE-AC5A17086F1F}" srcOrd="9" destOrd="0" presId="urn:microsoft.com/office/officeart/2005/8/layout/list1"/>
    <dgm:cxn modelId="{88D1075F-2206-4F94-8254-9F000688D77A}" type="presParOf" srcId="{E063E394-2D20-41BB-B764-E112747D1957}" destId="{8E785DA7-CE12-492F-8CD8-E66A1976F5D6}" srcOrd="10" destOrd="0" presId="urn:microsoft.com/office/officeart/2005/8/layout/list1"/>
    <dgm:cxn modelId="{C40E9E35-97B7-428B-AD2B-5C18027EB2D4}" type="presParOf" srcId="{E063E394-2D20-41BB-B764-E112747D1957}" destId="{E008AC9D-5D7F-463E-AB11-EBA17C6239D7}" srcOrd="11" destOrd="0" presId="urn:microsoft.com/office/officeart/2005/8/layout/list1"/>
    <dgm:cxn modelId="{AD09BC23-E8DD-4910-987C-B419520C5AF3}" type="presParOf" srcId="{E063E394-2D20-41BB-B764-E112747D1957}" destId="{86B28EE5-DFCC-4E85-8618-23C274D5E0E8}" srcOrd="12" destOrd="0" presId="urn:microsoft.com/office/officeart/2005/8/layout/list1"/>
    <dgm:cxn modelId="{38BA084A-2810-442C-8318-A954BCE1DE56}" type="presParOf" srcId="{86B28EE5-DFCC-4E85-8618-23C274D5E0E8}" destId="{9D91F703-C338-4DC7-B2D4-7857AE86094C}" srcOrd="0" destOrd="0" presId="urn:microsoft.com/office/officeart/2005/8/layout/list1"/>
    <dgm:cxn modelId="{45E82579-DD41-4890-A6C9-F25D903304CC}" type="presParOf" srcId="{86B28EE5-DFCC-4E85-8618-23C274D5E0E8}" destId="{18A13082-569B-4F8F-9763-1C057FFFBEDD}" srcOrd="1" destOrd="0" presId="urn:microsoft.com/office/officeart/2005/8/layout/list1"/>
    <dgm:cxn modelId="{3A8C0D5F-9E4C-4493-8DDD-D6DA7F455A20}" type="presParOf" srcId="{E063E394-2D20-41BB-B764-E112747D1957}" destId="{ED5CA229-B7D0-4AE3-8465-EADD94CA8729}" srcOrd="13" destOrd="0" presId="urn:microsoft.com/office/officeart/2005/8/layout/list1"/>
    <dgm:cxn modelId="{6EB20D93-1DE2-459C-A05B-6682DE269D68}" type="presParOf" srcId="{E063E394-2D20-41BB-B764-E112747D1957}" destId="{8A639284-902C-47EF-8B78-55541B01CFB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9CBEF9-E35F-46D1-B9B5-CC4D4DA1293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FC90DF9-EDBC-42BC-AC8C-6E4707A4B472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err="1" smtClean="0"/>
            <a:t>Pemungutan</a:t>
          </a:r>
          <a:r>
            <a:rPr lang="en-US" dirty="0" smtClean="0"/>
            <a:t> </a:t>
          </a:r>
          <a:r>
            <a:rPr lang="en-US" dirty="0" err="1" smtClean="0"/>
            <a:t>Suara</a:t>
          </a:r>
          <a:endParaRPr lang="en-US" dirty="0" smtClean="0"/>
        </a:p>
        <a:p>
          <a:r>
            <a:rPr lang="en-US" dirty="0" smtClean="0"/>
            <a:t>17 April 2019</a:t>
          </a:r>
          <a:endParaRPr lang="en-US" dirty="0"/>
        </a:p>
      </dgm:t>
    </dgm:pt>
    <dgm:pt modelId="{B619C70A-8DD7-45C8-BA97-8253F4D1B583}" type="parTrans" cxnId="{1A6BAE97-6645-4A4B-B319-58EAF24338E0}">
      <dgm:prSet/>
      <dgm:spPr/>
      <dgm:t>
        <a:bodyPr/>
        <a:lstStyle/>
        <a:p>
          <a:endParaRPr lang="en-US"/>
        </a:p>
      </dgm:t>
    </dgm:pt>
    <dgm:pt modelId="{BB4FF1F3-ADB9-4E49-BE03-DBE3348FA873}" type="sibTrans" cxnId="{1A6BAE97-6645-4A4B-B319-58EAF24338E0}">
      <dgm:prSet/>
      <dgm:spPr/>
      <dgm:t>
        <a:bodyPr/>
        <a:lstStyle/>
        <a:p>
          <a:endParaRPr lang="en-US"/>
        </a:p>
      </dgm:t>
    </dgm:pt>
    <dgm:pt modelId="{46B9A8B2-312E-4AEC-BBFE-FA523751E191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err="1" smtClean="0"/>
            <a:t>Pengumunan</a:t>
          </a:r>
          <a:r>
            <a:rPr lang="en-US" dirty="0" smtClean="0"/>
            <a:t> KPU</a:t>
          </a:r>
        </a:p>
        <a:p>
          <a:r>
            <a:rPr lang="en-US" dirty="0" smtClean="0"/>
            <a:t>22 Mei 2019</a:t>
          </a:r>
          <a:endParaRPr lang="en-US" dirty="0"/>
        </a:p>
      </dgm:t>
    </dgm:pt>
    <dgm:pt modelId="{CA68894E-8E15-439E-9B20-53B70B567B9D}" type="parTrans" cxnId="{D308E41B-1D5A-4FED-97E5-6B757E9160D1}">
      <dgm:prSet/>
      <dgm:spPr/>
      <dgm:t>
        <a:bodyPr/>
        <a:lstStyle/>
        <a:p>
          <a:endParaRPr lang="en-US"/>
        </a:p>
      </dgm:t>
    </dgm:pt>
    <dgm:pt modelId="{95F8D888-81ED-41F2-AA8F-1AEE1A5E04CC}" type="sibTrans" cxnId="{D308E41B-1D5A-4FED-97E5-6B757E9160D1}">
      <dgm:prSet/>
      <dgm:spPr/>
      <dgm:t>
        <a:bodyPr/>
        <a:lstStyle/>
        <a:p>
          <a:endParaRPr lang="en-US"/>
        </a:p>
      </dgm:t>
    </dgm:pt>
    <dgm:pt modelId="{028FD942-99D5-4824-B12D-BF714358C562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 err="1" smtClean="0"/>
            <a:t>Permohonan</a:t>
          </a:r>
          <a:r>
            <a:rPr lang="en-US" dirty="0" smtClean="0"/>
            <a:t> Banding Dari </a:t>
          </a:r>
          <a:r>
            <a:rPr lang="en-US" dirty="0" err="1" smtClean="0"/>
            <a:t>Pasangan</a:t>
          </a:r>
          <a:r>
            <a:rPr lang="en-US" dirty="0" smtClean="0"/>
            <a:t> </a:t>
          </a:r>
          <a:r>
            <a:rPr lang="en-US" dirty="0" err="1" smtClean="0"/>
            <a:t>Calon</a:t>
          </a:r>
          <a:endParaRPr lang="en-US" dirty="0" smtClean="0"/>
        </a:p>
        <a:p>
          <a:r>
            <a:rPr lang="en-US" dirty="0" smtClean="0"/>
            <a:t>24 Mei 2019</a:t>
          </a:r>
          <a:endParaRPr lang="en-US" dirty="0"/>
        </a:p>
      </dgm:t>
    </dgm:pt>
    <dgm:pt modelId="{D75F4F06-060A-42F4-8CCE-26417BC668DA}" type="parTrans" cxnId="{AB481A64-4393-4234-BA50-51346800BF51}">
      <dgm:prSet/>
      <dgm:spPr/>
      <dgm:t>
        <a:bodyPr/>
        <a:lstStyle/>
        <a:p>
          <a:endParaRPr lang="en-US"/>
        </a:p>
      </dgm:t>
    </dgm:pt>
    <dgm:pt modelId="{3D08CAAD-D8EE-499B-9512-9D11E3E2F6A8}" type="sibTrans" cxnId="{AB481A64-4393-4234-BA50-51346800BF51}">
      <dgm:prSet/>
      <dgm:spPr/>
      <dgm:t>
        <a:bodyPr/>
        <a:lstStyle/>
        <a:p>
          <a:endParaRPr lang="en-US"/>
        </a:p>
      </dgm:t>
    </dgm:pt>
    <dgm:pt modelId="{8BF9E895-5704-4ECE-8643-9A892FD82CFE}" type="pres">
      <dgm:prSet presAssocID="{A89CBEF9-E35F-46D1-B9B5-CC4D4DA12930}" presName="CompostProcess" presStyleCnt="0">
        <dgm:presLayoutVars>
          <dgm:dir/>
          <dgm:resizeHandles val="exact"/>
        </dgm:presLayoutVars>
      </dgm:prSet>
      <dgm:spPr/>
    </dgm:pt>
    <dgm:pt modelId="{A7CAA3D2-703E-4E51-9385-40279563DA01}" type="pres">
      <dgm:prSet presAssocID="{A89CBEF9-E35F-46D1-B9B5-CC4D4DA12930}" presName="arrow" presStyleLbl="bgShp" presStyleIdx="0" presStyleCnt="1"/>
      <dgm:spPr>
        <a:solidFill>
          <a:srgbClr val="FFFF00"/>
        </a:solidFill>
      </dgm:spPr>
    </dgm:pt>
    <dgm:pt modelId="{3E849EE1-8810-47C0-8FF0-1D4A66158911}" type="pres">
      <dgm:prSet presAssocID="{A89CBEF9-E35F-46D1-B9B5-CC4D4DA12930}" presName="linearProcess" presStyleCnt="0"/>
      <dgm:spPr/>
    </dgm:pt>
    <dgm:pt modelId="{15AB0231-1912-4494-A8C4-25E6F1841A48}" type="pres">
      <dgm:prSet presAssocID="{6FC90DF9-EDBC-42BC-AC8C-6E4707A4B472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528D19-8759-42AB-B861-E69375BA2A69}" type="pres">
      <dgm:prSet presAssocID="{BB4FF1F3-ADB9-4E49-BE03-DBE3348FA873}" presName="sibTrans" presStyleCnt="0"/>
      <dgm:spPr/>
    </dgm:pt>
    <dgm:pt modelId="{B898A4D7-9524-4164-B177-1B4C0E47944A}" type="pres">
      <dgm:prSet presAssocID="{46B9A8B2-312E-4AEC-BBFE-FA523751E191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4D2061-C950-497C-92A8-C8B15358E967}" type="pres">
      <dgm:prSet presAssocID="{95F8D888-81ED-41F2-AA8F-1AEE1A5E04CC}" presName="sibTrans" presStyleCnt="0"/>
      <dgm:spPr/>
    </dgm:pt>
    <dgm:pt modelId="{35FC854D-9493-48CC-9DBE-50908849EF67}" type="pres">
      <dgm:prSet presAssocID="{028FD942-99D5-4824-B12D-BF714358C562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08E41B-1D5A-4FED-97E5-6B757E9160D1}" srcId="{A89CBEF9-E35F-46D1-B9B5-CC4D4DA12930}" destId="{46B9A8B2-312E-4AEC-BBFE-FA523751E191}" srcOrd="1" destOrd="0" parTransId="{CA68894E-8E15-439E-9B20-53B70B567B9D}" sibTransId="{95F8D888-81ED-41F2-AA8F-1AEE1A5E04CC}"/>
    <dgm:cxn modelId="{1A6BAE97-6645-4A4B-B319-58EAF24338E0}" srcId="{A89CBEF9-E35F-46D1-B9B5-CC4D4DA12930}" destId="{6FC90DF9-EDBC-42BC-AC8C-6E4707A4B472}" srcOrd="0" destOrd="0" parTransId="{B619C70A-8DD7-45C8-BA97-8253F4D1B583}" sibTransId="{BB4FF1F3-ADB9-4E49-BE03-DBE3348FA873}"/>
    <dgm:cxn modelId="{A1CC1952-ADEE-4EEE-85C2-A2D48E1FCFA3}" type="presOf" srcId="{028FD942-99D5-4824-B12D-BF714358C562}" destId="{35FC854D-9493-48CC-9DBE-50908849EF67}" srcOrd="0" destOrd="0" presId="urn:microsoft.com/office/officeart/2005/8/layout/hProcess9"/>
    <dgm:cxn modelId="{467F67E1-F29D-45E8-B092-C04A01FCE137}" type="presOf" srcId="{46B9A8B2-312E-4AEC-BBFE-FA523751E191}" destId="{B898A4D7-9524-4164-B177-1B4C0E47944A}" srcOrd="0" destOrd="0" presId="urn:microsoft.com/office/officeart/2005/8/layout/hProcess9"/>
    <dgm:cxn modelId="{21B6C3A7-1863-4B06-81EE-6933E60F3CFE}" type="presOf" srcId="{6FC90DF9-EDBC-42BC-AC8C-6E4707A4B472}" destId="{15AB0231-1912-4494-A8C4-25E6F1841A48}" srcOrd="0" destOrd="0" presId="urn:microsoft.com/office/officeart/2005/8/layout/hProcess9"/>
    <dgm:cxn modelId="{43B00E0C-3A6F-42D9-BF54-BB953E0BCD96}" type="presOf" srcId="{A89CBEF9-E35F-46D1-B9B5-CC4D4DA12930}" destId="{8BF9E895-5704-4ECE-8643-9A892FD82CFE}" srcOrd="0" destOrd="0" presId="urn:microsoft.com/office/officeart/2005/8/layout/hProcess9"/>
    <dgm:cxn modelId="{AB481A64-4393-4234-BA50-51346800BF51}" srcId="{A89CBEF9-E35F-46D1-B9B5-CC4D4DA12930}" destId="{028FD942-99D5-4824-B12D-BF714358C562}" srcOrd="2" destOrd="0" parTransId="{D75F4F06-060A-42F4-8CCE-26417BC668DA}" sibTransId="{3D08CAAD-D8EE-499B-9512-9D11E3E2F6A8}"/>
    <dgm:cxn modelId="{CCD831EB-B5C6-4C60-9F5E-BCFE29586FD7}" type="presParOf" srcId="{8BF9E895-5704-4ECE-8643-9A892FD82CFE}" destId="{A7CAA3D2-703E-4E51-9385-40279563DA01}" srcOrd="0" destOrd="0" presId="urn:microsoft.com/office/officeart/2005/8/layout/hProcess9"/>
    <dgm:cxn modelId="{552EA121-EAAC-4842-8546-71CDF6170E35}" type="presParOf" srcId="{8BF9E895-5704-4ECE-8643-9A892FD82CFE}" destId="{3E849EE1-8810-47C0-8FF0-1D4A66158911}" srcOrd="1" destOrd="0" presId="urn:microsoft.com/office/officeart/2005/8/layout/hProcess9"/>
    <dgm:cxn modelId="{D955B2DE-9479-476D-A985-1DF2615D4B96}" type="presParOf" srcId="{3E849EE1-8810-47C0-8FF0-1D4A66158911}" destId="{15AB0231-1912-4494-A8C4-25E6F1841A48}" srcOrd="0" destOrd="0" presId="urn:microsoft.com/office/officeart/2005/8/layout/hProcess9"/>
    <dgm:cxn modelId="{1E0F486E-5F58-4679-9AF7-81FE8EBFB7B8}" type="presParOf" srcId="{3E849EE1-8810-47C0-8FF0-1D4A66158911}" destId="{18528D19-8759-42AB-B861-E69375BA2A69}" srcOrd="1" destOrd="0" presId="urn:microsoft.com/office/officeart/2005/8/layout/hProcess9"/>
    <dgm:cxn modelId="{4ACA17AF-85DB-4361-B244-AFFF32D43DCB}" type="presParOf" srcId="{3E849EE1-8810-47C0-8FF0-1D4A66158911}" destId="{B898A4D7-9524-4164-B177-1B4C0E47944A}" srcOrd="2" destOrd="0" presId="urn:microsoft.com/office/officeart/2005/8/layout/hProcess9"/>
    <dgm:cxn modelId="{237E3AA6-366D-49DA-961B-D1D777FBC2FF}" type="presParOf" srcId="{3E849EE1-8810-47C0-8FF0-1D4A66158911}" destId="{1B4D2061-C950-497C-92A8-C8B15358E967}" srcOrd="3" destOrd="0" presId="urn:microsoft.com/office/officeart/2005/8/layout/hProcess9"/>
    <dgm:cxn modelId="{BF410519-31C2-4D26-B9E5-9D6B2FF1623B}" type="presParOf" srcId="{3E849EE1-8810-47C0-8FF0-1D4A66158911}" destId="{35FC854D-9493-48CC-9DBE-50908849EF67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72348A3-CCCD-49CF-AEDD-CF56973DA09E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C692B6-899A-4956-B4DD-DB1D8730C21E}">
      <dgm:prSet phldrT="[Text]"/>
      <dgm:spPr/>
      <dgm:t>
        <a:bodyPr/>
        <a:lstStyle/>
        <a:p>
          <a:pPr algn="just"/>
          <a:r>
            <a:rPr lang="en-US" b="1" dirty="0" err="1" smtClean="0">
              <a:solidFill>
                <a:schemeClr val="accent1">
                  <a:lumMod val="50000"/>
                </a:schemeClr>
              </a:solidFill>
            </a:rPr>
            <a:t>Tujuan</a:t>
          </a:r>
          <a:r>
            <a:rPr lang="en-US" b="1" dirty="0" smtClean="0">
              <a:solidFill>
                <a:schemeClr val="accent1">
                  <a:lumMod val="50000"/>
                </a:schemeClr>
              </a:solidFill>
            </a:rPr>
            <a:t> :</a:t>
          </a:r>
          <a:endParaRPr lang="en-US" b="1" dirty="0" smtClean="0">
            <a:solidFill>
              <a:schemeClr val="accent1">
                <a:lumMod val="50000"/>
              </a:schemeClr>
            </a:solidFill>
          </a:endParaRPr>
        </a:p>
        <a:p>
          <a:pPr algn="just"/>
          <a:r>
            <a:rPr lang="fi-FI" b="1" i="0" dirty="0" smtClean="0"/>
            <a:t>Mengevaluasi Tugas Pol PP dan Linmas</a:t>
          </a:r>
        </a:p>
        <a:p>
          <a:pPr algn="just"/>
          <a:r>
            <a:rPr lang="en-US" b="1" i="0" dirty="0" err="1" smtClean="0"/>
            <a:t>Koordinasi</a:t>
          </a:r>
          <a:r>
            <a:rPr lang="en-US" b="1" i="0" dirty="0" smtClean="0"/>
            <a:t>, </a:t>
          </a:r>
          <a:r>
            <a:rPr lang="en-US" b="1" i="0" dirty="0" err="1" smtClean="0"/>
            <a:t>Integrasi</a:t>
          </a:r>
          <a:r>
            <a:rPr lang="en-US" b="1" i="0" dirty="0" smtClean="0"/>
            <a:t> </a:t>
          </a:r>
          <a:r>
            <a:rPr lang="en-US" b="1" i="0" dirty="0" err="1" smtClean="0"/>
            <a:t>dan</a:t>
          </a:r>
          <a:r>
            <a:rPr lang="en-US" b="1" i="0" dirty="0" smtClean="0"/>
            <a:t> </a:t>
          </a:r>
          <a:r>
            <a:rPr lang="en-US" b="1" i="0" dirty="0" err="1" smtClean="0"/>
            <a:t>Sinkronisasi</a:t>
          </a:r>
          <a:r>
            <a:rPr lang="en-US" b="1" i="0" dirty="0" smtClean="0"/>
            <a:t> </a:t>
          </a:r>
          <a:r>
            <a:rPr lang="en-US" b="1" i="0" dirty="0" err="1" smtClean="0"/>
            <a:t>baik</a:t>
          </a:r>
          <a:r>
            <a:rPr lang="en-US" b="1" i="0" dirty="0" smtClean="0"/>
            <a:t> </a:t>
          </a:r>
          <a:r>
            <a:rPr lang="en-US" b="1" i="0" dirty="0" err="1" smtClean="0"/>
            <a:t>secara</a:t>
          </a:r>
          <a:r>
            <a:rPr lang="en-US" b="1" i="0" dirty="0" smtClean="0"/>
            <a:t> </a:t>
          </a:r>
          <a:r>
            <a:rPr lang="en-US" b="1" i="0" dirty="0" err="1" smtClean="0"/>
            <a:t>Vertikal</a:t>
          </a:r>
          <a:r>
            <a:rPr lang="en-US" b="1" i="0" dirty="0" smtClean="0"/>
            <a:t> </a:t>
          </a:r>
          <a:r>
            <a:rPr lang="en-US" b="1" i="0" dirty="0" err="1" smtClean="0"/>
            <a:t>maupun</a:t>
          </a:r>
          <a:r>
            <a:rPr lang="en-US" b="1" i="0" dirty="0" smtClean="0"/>
            <a:t> Horizontal</a:t>
          </a:r>
          <a:r>
            <a:rPr lang="fi-FI" b="1" i="0" dirty="0" smtClean="0"/>
            <a:t> </a:t>
          </a:r>
          <a:r>
            <a:rPr lang="en-US" b="1" i="0" dirty="0" err="1" smtClean="0"/>
            <a:t>dengan</a:t>
          </a:r>
          <a:r>
            <a:rPr lang="en-US" b="1" i="0" dirty="0" smtClean="0"/>
            <a:t>  </a:t>
          </a:r>
          <a:r>
            <a:rPr lang="en-US" b="1" i="0" dirty="0" err="1" smtClean="0"/>
            <a:t>instansi</a:t>
          </a:r>
          <a:r>
            <a:rPr lang="en-US" b="1" i="0" dirty="0" smtClean="0"/>
            <a:t> </a:t>
          </a:r>
          <a:r>
            <a:rPr lang="en-US" b="1" i="0" dirty="0" err="1" smtClean="0"/>
            <a:t>terkait</a:t>
          </a:r>
          <a:r>
            <a:rPr lang="en-US" b="1" i="0" dirty="0" smtClean="0"/>
            <a:t> </a:t>
          </a:r>
          <a:r>
            <a:rPr lang="en-US" b="1" i="0" dirty="0" err="1" smtClean="0"/>
            <a:t>penyelenggara</a:t>
          </a:r>
          <a:r>
            <a:rPr lang="en-US" b="1" i="0" dirty="0" smtClean="0"/>
            <a:t> </a:t>
          </a:r>
          <a:r>
            <a:rPr lang="en-US" b="1" i="0" dirty="0" err="1" smtClean="0"/>
            <a:t>Pemilu</a:t>
          </a:r>
          <a:endParaRPr lang="fi-FI" b="1" i="0" dirty="0" smtClean="0"/>
        </a:p>
        <a:p>
          <a:pPr algn="just"/>
          <a:endParaRPr lang="en-US" b="1" i="0" dirty="0" smtClean="0">
            <a:solidFill>
              <a:schemeClr val="accent1">
                <a:lumMod val="50000"/>
              </a:schemeClr>
            </a:solidFill>
          </a:endParaRPr>
        </a:p>
        <a:p>
          <a:pPr algn="just"/>
          <a:endParaRPr lang="en-US" b="1" i="0" dirty="0">
            <a:solidFill>
              <a:schemeClr val="accent1">
                <a:lumMod val="50000"/>
              </a:schemeClr>
            </a:solidFill>
          </a:endParaRPr>
        </a:p>
      </dgm:t>
    </dgm:pt>
    <dgm:pt modelId="{CF143528-51BD-4A0E-8C65-31A2669047D1}" type="parTrans" cxnId="{B9A5E42D-8197-40BE-9809-DC11BBFA8CE8}">
      <dgm:prSet/>
      <dgm:spPr/>
      <dgm:t>
        <a:bodyPr/>
        <a:lstStyle/>
        <a:p>
          <a:pPr algn="just"/>
          <a:endParaRPr lang="en-US"/>
        </a:p>
      </dgm:t>
    </dgm:pt>
    <dgm:pt modelId="{3BD8FD98-F8BF-4DF8-9210-EA1CF9565999}" type="sibTrans" cxnId="{B9A5E42D-8197-40BE-9809-DC11BBFA8CE8}">
      <dgm:prSet/>
      <dgm:spPr/>
      <dgm:t>
        <a:bodyPr/>
        <a:lstStyle/>
        <a:p>
          <a:pPr algn="just"/>
          <a:endParaRPr lang="en-US"/>
        </a:p>
      </dgm:t>
    </dgm:pt>
    <dgm:pt modelId="{3E404BC5-9E5C-42F7-85FA-78314C58B15B}" type="pres">
      <dgm:prSet presAssocID="{972348A3-CCCD-49CF-AEDD-CF56973DA09E}" presName="Name0" presStyleCnt="0">
        <dgm:presLayoutVars>
          <dgm:dir/>
        </dgm:presLayoutVars>
      </dgm:prSet>
      <dgm:spPr/>
      <dgm:t>
        <a:bodyPr/>
        <a:lstStyle/>
        <a:p>
          <a:endParaRPr lang="en-US"/>
        </a:p>
      </dgm:t>
    </dgm:pt>
    <dgm:pt modelId="{8187905E-1760-4BDA-9CD5-CD4AC934AB56}" type="pres">
      <dgm:prSet presAssocID="{E4C692B6-899A-4956-B4DD-DB1D8730C21E}" presName="noChildren" presStyleCnt="0"/>
      <dgm:spPr/>
    </dgm:pt>
    <dgm:pt modelId="{9C701DCF-D611-48D0-AD3A-0467C5A045EB}" type="pres">
      <dgm:prSet presAssocID="{E4C692B6-899A-4956-B4DD-DB1D8730C21E}" presName="gap" presStyleCnt="0"/>
      <dgm:spPr/>
    </dgm:pt>
    <dgm:pt modelId="{A0F6B392-E55D-403D-A003-DA8C97ABAE99}" type="pres">
      <dgm:prSet presAssocID="{E4C692B6-899A-4956-B4DD-DB1D8730C21E}" presName="medCircle2" presStyleLbl="vennNode1" presStyleIdx="0" presStyleCnt="1" custLinFactNeighborY="-34590"/>
      <dgm:spPr/>
      <dgm:t>
        <a:bodyPr/>
        <a:lstStyle/>
        <a:p>
          <a:endParaRPr lang="en-US"/>
        </a:p>
      </dgm:t>
    </dgm:pt>
    <dgm:pt modelId="{B86A035F-8D3A-4BAD-AC5E-B9FC70D4D90A}" type="pres">
      <dgm:prSet presAssocID="{E4C692B6-899A-4956-B4DD-DB1D8730C21E}" presName="txLvlOnly1" presStyleLbl="revTx" presStyleIdx="0" presStyleCnt="1" custScaleX="107238" custScaleY="254406" custLinFactNeighborY="-28820"/>
      <dgm:spPr/>
      <dgm:t>
        <a:bodyPr/>
        <a:lstStyle/>
        <a:p>
          <a:endParaRPr lang="en-US"/>
        </a:p>
      </dgm:t>
    </dgm:pt>
  </dgm:ptLst>
  <dgm:cxnLst>
    <dgm:cxn modelId="{FE8D2850-D8AE-4BA3-8969-43FE9B3D0700}" type="presOf" srcId="{972348A3-CCCD-49CF-AEDD-CF56973DA09E}" destId="{3E404BC5-9E5C-42F7-85FA-78314C58B15B}" srcOrd="0" destOrd="0" presId="urn:microsoft.com/office/officeart/2008/layout/VerticalCircleList"/>
    <dgm:cxn modelId="{658D7E96-5AEB-4C13-ABEF-CB20A7928283}" type="presOf" srcId="{E4C692B6-899A-4956-B4DD-DB1D8730C21E}" destId="{B86A035F-8D3A-4BAD-AC5E-B9FC70D4D90A}" srcOrd="0" destOrd="0" presId="urn:microsoft.com/office/officeart/2008/layout/VerticalCircleList"/>
    <dgm:cxn modelId="{B9A5E42D-8197-40BE-9809-DC11BBFA8CE8}" srcId="{972348A3-CCCD-49CF-AEDD-CF56973DA09E}" destId="{E4C692B6-899A-4956-B4DD-DB1D8730C21E}" srcOrd="0" destOrd="0" parTransId="{CF143528-51BD-4A0E-8C65-31A2669047D1}" sibTransId="{3BD8FD98-F8BF-4DF8-9210-EA1CF9565999}"/>
    <dgm:cxn modelId="{6DF8C3F3-54C5-4E93-95BA-954AF9F747FD}" type="presParOf" srcId="{3E404BC5-9E5C-42F7-85FA-78314C58B15B}" destId="{8187905E-1760-4BDA-9CD5-CD4AC934AB56}" srcOrd="0" destOrd="0" presId="urn:microsoft.com/office/officeart/2008/layout/VerticalCircleList"/>
    <dgm:cxn modelId="{6BEBF17C-08D2-49BB-8A8E-652AFEDF02B5}" type="presParOf" srcId="{8187905E-1760-4BDA-9CD5-CD4AC934AB56}" destId="{9C701DCF-D611-48D0-AD3A-0467C5A045EB}" srcOrd="0" destOrd="0" presId="urn:microsoft.com/office/officeart/2008/layout/VerticalCircleList"/>
    <dgm:cxn modelId="{F0927109-3E57-457E-9B9C-C86461077093}" type="presParOf" srcId="{8187905E-1760-4BDA-9CD5-CD4AC934AB56}" destId="{A0F6B392-E55D-403D-A003-DA8C97ABAE99}" srcOrd="1" destOrd="0" presId="urn:microsoft.com/office/officeart/2008/layout/VerticalCircleList"/>
    <dgm:cxn modelId="{12AEDF9D-60DD-4704-AA86-6A91CBA83E69}" type="presParOf" srcId="{8187905E-1760-4BDA-9CD5-CD4AC934AB56}" destId="{B86A035F-8D3A-4BAD-AC5E-B9FC70D4D90A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9CBEF9-E35F-46D1-B9B5-CC4D4DA1293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FC90DF9-EDBC-42BC-AC8C-6E4707A4B472}">
      <dgm:prSet phldrT="[Text]" custT="1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1800" b="1" dirty="0" smtClean="0">
              <a:solidFill>
                <a:schemeClr val="tx1"/>
              </a:solidFill>
            </a:rPr>
            <a:t>KPU</a:t>
          </a:r>
          <a:endParaRPr lang="en-US" sz="1800" b="1" dirty="0">
            <a:solidFill>
              <a:schemeClr val="tx1"/>
            </a:solidFill>
          </a:endParaRPr>
        </a:p>
      </dgm:t>
    </dgm:pt>
    <dgm:pt modelId="{B619C70A-8DD7-45C8-BA97-8253F4D1B583}" type="parTrans" cxnId="{1A6BAE97-6645-4A4B-B319-58EAF24338E0}">
      <dgm:prSet/>
      <dgm:spPr/>
      <dgm:t>
        <a:bodyPr/>
        <a:lstStyle/>
        <a:p>
          <a:endParaRPr lang="en-US"/>
        </a:p>
      </dgm:t>
    </dgm:pt>
    <dgm:pt modelId="{BB4FF1F3-ADB9-4E49-BE03-DBE3348FA873}" type="sibTrans" cxnId="{1A6BAE97-6645-4A4B-B319-58EAF24338E0}">
      <dgm:prSet/>
      <dgm:spPr/>
      <dgm:t>
        <a:bodyPr/>
        <a:lstStyle/>
        <a:p>
          <a:endParaRPr lang="en-US"/>
        </a:p>
      </dgm:t>
    </dgm:pt>
    <dgm:pt modelId="{46B9A8B2-312E-4AEC-BBFE-FA523751E191}">
      <dgm:prSet phldrT="[Text]" custT="1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1600" b="1" i="0" dirty="0" err="1" smtClean="0">
              <a:solidFill>
                <a:schemeClr val="tx1"/>
              </a:solidFill>
            </a:rPr>
            <a:t>Bawaslu</a:t>
          </a:r>
          <a:r>
            <a:rPr lang="en-US" sz="1600" b="1" i="0" dirty="0" smtClean="0">
              <a:solidFill>
                <a:schemeClr val="tx1"/>
              </a:solidFill>
            </a:rPr>
            <a:t> </a:t>
          </a:r>
          <a:endParaRPr lang="en-US" sz="1600" b="1" i="0" dirty="0">
            <a:solidFill>
              <a:schemeClr val="tx1"/>
            </a:solidFill>
          </a:endParaRPr>
        </a:p>
      </dgm:t>
    </dgm:pt>
    <dgm:pt modelId="{CA68894E-8E15-439E-9B20-53B70B567B9D}" type="parTrans" cxnId="{D308E41B-1D5A-4FED-97E5-6B757E9160D1}">
      <dgm:prSet/>
      <dgm:spPr/>
      <dgm:t>
        <a:bodyPr/>
        <a:lstStyle/>
        <a:p>
          <a:endParaRPr lang="en-US"/>
        </a:p>
      </dgm:t>
    </dgm:pt>
    <dgm:pt modelId="{95F8D888-81ED-41F2-AA8F-1AEE1A5E04CC}" type="sibTrans" cxnId="{D308E41B-1D5A-4FED-97E5-6B757E9160D1}">
      <dgm:prSet/>
      <dgm:spPr/>
      <dgm:t>
        <a:bodyPr/>
        <a:lstStyle/>
        <a:p>
          <a:endParaRPr lang="en-US"/>
        </a:p>
      </dgm:t>
    </dgm:pt>
    <dgm:pt modelId="{028FD942-99D5-4824-B12D-BF714358C562}">
      <dgm:prSet phldrT="[Text]" custT="1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000" b="1" i="0" dirty="0" err="1" smtClean="0">
              <a:solidFill>
                <a:schemeClr val="tx1"/>
              </a:solidFill>
            </a:rPr>
            <a:t>TNl</a:t>
          </a:r>
          <a:endParaRPr lang="en-US" sz="2000" b="1" i="0" dirty="0">
            <a:solidFill>
              <a:schemeClr val="tx1"/>
            </a:solidFill>
          </a:endParaRPr>
        </a:p>
      </dgm:t>
    </dgm:pt>
    <dgm:pt modelId="{D75F4F06-060A-42F4-8CCE-26417BC668DA}" type="parTrans" cxnId="{AB481A64-4393-4234-BA50-51346800BF51}">
      <dgm:prSet/>
      <dgm:spPr/>
      <dgm:t>
        <a:bodyPr/>
        <a:lstStyle/>
        <a:p>
          <a:endParaRPr lang="en-US"/>
        </a:p>
      </dgm:t>
    </dgm:pt>
    <dgm:pt modelId="{3D08CAAD-D8EE-499B-9512-9D11E3E2F6A8}" type="sibTrans" cxnId="{AB481A64-4393-4234-BA50-51346800BF51}">
      <dgm:prSet/>
      <dgm:spPr/>
      <dgm:t>
        <a:bodyPr/>
        <a:lstStyle/>
        <a:p>
          <a:endParaRPr lang="en-US"/>
        </a:p>
      </dgm:t>
    </dgm:pt>
    <dgm:pt modelId="{1208E403-2E37-4322-BA49-5D2FBF300AA1}">
      <dgm:prSet phldrT="[Text]" custT="1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2400" b="1" i="0" dirty="0" err="1" smtClean="0">
              <a:solidFill>
                <a:schemeClr val="tx1"/>
              </a:solidFill>
            </a:rPr>
            <a:t>Polri</a:t>
          </a:r>
          <a:endParaRPr lang="en-US" sz="2400" b="1" i="0" dirty="0">
            <a:solidFill>
              <a:schemeClr val="tx1"/>
            </a:solidFill>
          </a:endParaRPr>
        </a:p>
      </dgm:t>
    </dgm:pt>
    <dgm:pt modelId="{4D9794DB-0751-430F-A7F5-861D231CD4C9}" type="parTrans" cxnId="{B041B970-459C-4EF3-82F3-15DD2939082E}">
      <dgm:prSet/>
      <dgm:spPr/>
      <dgm:t>
        <a:bodyPr/>
        <a:lstStyle/>
        <a:p>
          <a:endParaRPr lang="en-US"/>
        </a:p>
      </dgm:t>
    </dgm:pt>
    <dgm:pt modelId="{373F7E01-D542-446A-91F4-2D9A4498866B}" type="sibTrans" cxnId="{B041B970-459C-4EF3-82F3-15DD2939082E}">
      <dgm:prSet/>
      <dgm:spPr/>
      <dgm:t>
        <a:bodyPr/>
        <a:lstStyle/>
        <a:p>
          <a:endParaRPr lang="en-US"/>
        </a:p>
      </dgm:t>
    </dgm:pt>
    <dgm:pt modelId="{A7BA3344-04EA-4835-A0C7-ECFC95E8B787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i="0" dirty="0" err="1" smtClean="0">
              <a:solidFill>
                <a:schemeClr val="tx1"/>
              </a:solidFill>
            </a:rPr>
            <a:t>Kesbangpol</a:t>
          </a:r>
          <a:endParaRPr lang="en-US" b="1" i="0" dirty="0">
            <a:solidFill>
              <a:schemeClr val="tx1"/>
            </a:solidFill>
          </a:endParaRPr>
        </a:p>
      </dgm:t>
    </dgm:pt>
    <dgm:pt modelId="{1D149A3E-FD65-4BAD-84DC-35260A4B6ED4}" type="parTrans" cxnId="{26E25D02-3DCB-4384-AF4D-4C548B548415}">
      <dgm:prSet/>
      <dgm:spPr/>
      <dgm:t>
        <a:bodyPr/>
        <a:lstStyle/>
        <a:p>
          <a:endParaRPr lang="en-US"/>
        </a:p>
      </dgm:t>
    </dgm:pt>
    <dgm:pt modelId="{846CBDA9-24B9-4EC0-9782-5DCC04318C6B}" type="sibTrans" cxnId="{26E25D02-3DCB-4384-AF4D-4C548B548415}">
      <dgm:prSet/>
      <dgm:spPr/>
      <dgm:t>
        <a:bodyPr/>
        <a:lstStyle/>
        <a:p>
          <a:endParaRPr lang="en-US"/>
        </a:p>
      </dgm:t>
    </dgm:pt>
    <dgm:pt modelId="{858A8607-7D1E-41A1-B4FF-C3351B92AB75}">
      <dgm:prSet phldrT="[Text]"/>
      <dgm:spPr>
        <a:solidFill>
          <a:srgbClr val="FFFF00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i="0" dirty="0" err="1" smtClean="0">
              <a:solidFill>
                <a:schemeClr val="tx1"/>
              </a:solidFill>
            </a:rPr>
            <a:t>Forkopimda</a:t>
          </a:r>
          <a:r>
            <a:rPr lang="en-US" b="1" i="0" dirty="0" smtClean="0">
              <a:solidFill>
                <a:schemeClr val="tx1"/>
              </a:solidFill>
            </a:rPr>
            <a:t> </a:t>
          </a:r>
          <a:endParaRPr lang="en-US" b="1" i="0" dirty="0">
            <a:solidFill>
              <a:schemeClr val="tx1"/>
            </a:solidFill>
          </a:endParaRPr>
        </a:p>
      </dgm:t>
    </dgm:pt>
    <dgm:pt modelId="{34C92CBB-4422-4C9E-9996-D7C7915E5C57}" type="parTrans" cxnId="{8F34FC45-A070-43E1-8F4F-071B17343585}">
      <dgm:prSet/>
      <dgm:spPr/>
      <dgm:t>
        <a:bodyPr/>
        <a:lstStyle/>
        <a:p>
          <a:endParaRPr lang="en-US"/>
        </a:p>
      </dgm:t>
    </dgm:pt>
    <dgm:pt modelId="{D3197C8C-9523-4BE5-B9C0-38594DCB2685}" type="sibTrans" cxnId="{8F34FC45-A070-43E1-8F4F-071B17343585}">
      <dgm:prSet/>
      <dgm:spPr/>
      <dgm:t>
        <a:bodyPr/>
        <a:lstStyle/>
        <a:p>
          <a:endParaRPr lang="en-US"/>
        </a:p>
      </dgm:t>
    </dgm:pt>
    <dgm:pt modelId="{8BF9E895-5704-4ECE-8643-9A892FD82CFE}" type="pres">
      <dgm:prSet presAssocID="{A89CBEF9-E35F-46D1-B9B5-CC4D4DA12930}" presName="CompostProcess" presStyleCnt="0">
        <dgm:presLayoutVars>
          <dgm:dir/>
          <dgm:resizeHandles val="exact"/>
        </dgm:presLayoutVars>
      </dgm:prSet>
      <dgm:spPr/>
    </dgm:pt>
    <dgm:pt modelId="{A7CAA3D2-703E-4E51-9385-40279563DA01}" type="pres">
      <dgm:prSet presAssocID="{A89CBEF9-E35F-46D1-B9B5-CC4D4DA12930}" presName="arrow" presStyleLbl="bgShp" presStyleIdx="0" presStyleCnt="1"/>
      <dgm:spPr>
        <a:solidFill>
          <a:srgbClr val="FF0000"/>
        </a:solidFill>
      </dgm:spPr>
    </dgm:pt>
    <dgm:pt modelId="{3E849EE1-8810-47C0-8FF0-1D4A66158911}" type="pres">
      <dgm:prSet presAssocID="{A89CBEF9-E35F-46D1-B9B5-CC4D4DA12930}" presName="linearProcess" presStyleCnt="0"/>
      <dgm:spPr/>
    </dgm:pt>
    <dgm:pt modelId="{15AB0231-1912-4494-A8C4-25E6F1841A48}" type="pres">
      <dgm:prSet presAssocID="{6FC90DF9-EDBC-42BC-AC8C-6E4707A4B472}" presName="tex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528D19-8759-42AB-B861-E69375BA2A69}" type="pres">
      <dgm:prSet presAssocID="{BB4FF1F3-ADB9-4E49-BE03-DBE3348FA873}" presName="sibTrans" presStyleCnt="0"/>
      <dgm:spPr/>
    </dgm:pt>
    <dgm:pt modelId="{B898A4D7-9524-4164-B177-1B4C0E47944A}" type="pres">
      <dgm:prSet presAssocID="{46B9A8B2-312E-4AEC-BBFE-FA523751E191}" presName="text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4D2061-C950-497C-92A8-C8B15358E967}" type="pres">
      <dgm:prSet presAssocID="{95F8D888-81ED-41F2-AA8F-1AEE1A5E04CC}" presName="sibTrans" presStyleCnt="0"/>
      <dgm:spPr/>
    </dgm:pt>
    <dgm:pt modelId="{35FC854D-9493-48CC-9DBE-50908849EF67}" type="pres">
      <dgm:prSet presAssocID="{028FD942-99D5-4824-B12D-BF714358C562}" presName="text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5D0D5F-7260-4E40-8D8B-58B99BD1E062}" type="pres">
      <dgm:prSet presAssocID="{3D08CAAD-D8EE-499B-9512-9D11E3E2F6A8}" presName="sibTrans" presStyleCnt="0"/>
      <dgm:spPr/>
    </dgm:pt>
    <dgm:pt modelId="{44B03574-CEDF-49F2-8496-677C5F24F7EE}" type="pres">
      <dgm:prSet presAssocID="{1208E403-2E37-4322-BA49-5D2FBF300AA1}" presName="text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927872-6676-4373-8657-D4F00CD0EF60}" type="pres">
      <dgm:prSet presAssocID="{373F7E01-D542-446A-91F4-2D9A4498866B}" presName="sibTrans" presStyleCnt="0"/>
      <dgm:spPr/>
    </dgm:pt>
    <dgm:pt modelId="{8C689174-40F4-42F9-ACC1-0C81D21F2DB4}" type="pres">
      <dgm:prSet presAssocID="{A7BA3344-04EA-4835-A0C7-ECFC95E8B787}" presName="text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49DF6B7-7B6C-4BB1-AE26-3C83DB55EAE2}" type="pres">
      <dgm:prSet presAssocID="{846CBDA9-24B9-4EC0-9782-5DCC04318C6B}" presName="sibTrans" presStyleCnt="0"/>
      <dgm:spPr/>
    </dgm:pt>
    <dgm:pt modelId="{FC5782F2-C965-4C1E-9949-7A74753BEC2D}" type="pres">
      <dgm:prSet presAssocID="{858A8607-7D1E-41A1-B4FF-C3351B92AB75}" presName="text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34FC45-A070-43E1-8F4F-071B17343585}" srcId="{A89CBEF9-E35F-46D1-B9B5-CC4D4DA12930}" destId="{858A8607-7D1E-41A1-B4FF-C3351B92AB75}" srcOrd="5" destOrd="0" parTransId="{34C92CBB-4422-4C9E-9996-D7C7915E5C57}" sibTransId="{D3197C8C-9523-4BE5-B9C0-38594DCB2685}"/>
    <dgm:cxn modelId="{24747BCF-41A7-4550-814F-7BDBA23B2EBF}" type="presOf" srcId="{46B9A8B2-312E-4AEC-BBFE-FA523751E191}" destId="{B898A4D7-9524-4164-B177-1B4C0E47944A}" srcOrd="0" destOrd="0" presId="urn:microsoft.com/office/officeart/2005/8/layout/hProcess9"/>
    <dgm:cxn modelId="{B041B970-459C-4EF3-82F3-15DD2939082E}" srcId="{A89CBEF9-E35F-46D1-B9B5-CC4D4DA12930}" destId="{1208E403-2E37-4322-BA49-5D2FBF300AA1}" srcOrd="3" destOrd="0" parTransId="{4D9794DB-0751-430F-A7F5-861D231CD4C9}" sibTransId="{373F7E01-D542-446A-91F4-2D9A4498866B}"/>
    <dgm:cxn modelId="{1A6BAE97-6645-4A4B-B319-58EAF24338E0}" srcId="{A89CBEF9-E35F-46D1-B9B5-CC4D4DA12930}" destId="{6FC90DF9-EDBC-42BC-AC8C-6E4707A4B472}" srcOrd="0" destOrd="0" parTransId="{B619C70A-8DD7-45C8-BA97-8253F4D1B583}" sibTransId="{BB4FF1F3-ADB9-4E49-BE03-DBE3348FA873}"/>
    <dgm:cxn modelId="{54C2912F-41CD-402C-B827-22D247321EC7}" type="presOf" srcId="{1208E403-2E37-4322-BA49-5D2FBF300AA1}" destId="{44B03574-CEDF-49F2-8496-677C5F24F7EE}" srcOrd="0" destOrd="0" presId="urn:microsoft.com/office/officeart/2005/8/layout/hProcess9"/>
    <dgm:cxn modelId="{AB481A64-4393-4234-BA50-51346800BF51}" srcId="{A89CBEF9-E35F-46D1-B9B5-CC4D4DA12930}" destId="{028FD942-99D5-4824-B12D-BF714358C562}" srcOrd="2" destOrd="0" parTransId="{D75F4F06-060A-42F4-8CCE-26417BC668DA}" sibTransId="{3D08CAAD-D8EE-499B-9512-9D11E3E2F6A8}"/>
    <dgm:cxn modelId="{CA99A14B-1177-4EFD-BC15-FFEAA4924838}" type="presOf" srcId="{A7BA3344-04EA-4835-A0C7-ECFC95E8B787}" destId="{8C689174-40F4-42F9-ACC1-0C81D21F2DB4}" srcOrd="0" destOrd="0" presId="urn:microsoft.com/office/officeart/2005/8/layout/hProcess9"/>
    <dgm:cxn modelId="{B294097B-9612-4FF2-8C16-0F0C383CC3F9}" type="presOf" srcId="{6FC90DF9-EDBC-42BC-AC8C-6E4707A4B472}" destId="{15AB0231-1912-4494-A8C4-25E6F1841A48}" srcOrd="0" destOrd="0" presId="urn:microsoft.com/office/officeart/2005/8/layout/hProcess9"/>
    <dgm:cxn modelId="{D308E41B-1D5A-4FED-97E5-6B757E9160D1}" srcId="{A89CBEF9-E35F-46D1-B9B5-CC4D4DA12930}" destId="{46B9A8B2-312E-4AEC-BBFE-FA523751E191}" srcOrd="1" destOrd="0" parTransId="{CA68894E-8E15-439E-9B20-53B70B567B9D}" sibTransId="{95F8D888-81ED-41F2-AA8F-1AEE1A5E04CC}"/>
    <dgm:cxn modelId="{89F9AF4E-2358-44D6-A1C4-FB4C7F881D03}" type="presOf" srcId="{A89CBEF9-E35F-46D1-B9B5-CC4D4DA12930}" destId="{8BF9E895-5704-4ECE-8643-9A892FD82CFE}" srcOrd="0" destOrd="0" presId="urn:microsoft.com/office/officeart/2005/8/layout/hProcess9"/>
    <dgm:cxn modelId="{BF81F413-33DD-420B-88BE-DF6344514376}" type="presOf" srcId="{858A8607-7D1E-41A1-B4FF-C3351B92AB75}" destId="{FC5782F2-C965-4C1E-9949-7A74753BEC2D}" srcOrd="0" destOrd="0" presId="urn:microsoft.com/office/officeart/2005/8/layout/hProcess9"/>
    <dgm:cxn modelId="{84DE4BA1-9E13-4F0A-A428-7E0F3CCB32D8}" type="presOf" srcId="{028FD942-99D5-4824-B12D-BF714358C562}" destId="{35FC854D-9493-48CC-9DBE-50908849EF67}" srcOrd="0" destOrd="0" presId="urn:microsoft.com/office/officeart/2005/8/layout/hProcess9"/>
    <dgm:cxn modelId="{26E25D02-3DCB-4384-AF4D-4C548B548415}" srcId="{A89CBEF9-E35F-46D1-B9B5-CC4D4DA12930}" destId="{A7BA3344-04EA-4835-A0C7-ECFC95E8B787}" srcOrd="4" destOrd="0" parTransId="{1D149A3E-FD65-4BAD-84DC-35260A4B6ED4}" sibTransId="{846CBDA9-24B9-4EC0-9782-5DCC04318C6B}"/>
    <dgm:cxn modelId="{628B9EAD-7F1A-4634-B7BC-0CFFE2D3E7D0}" type="presParOf" srcId="{8BF9E895-5704-4ECE-8643-9A892FD82CFE}" destId="{A7CAA3D2-703E-4E51-9385-40279563DA01}" srcOrd="0" destOrd="0" presId="urn:microsoft.com/office/officeart/2005/8/layout/hProcess9"/>
    <dgm:cxn modelId="{867D3834-4016-4E53-9F01-7B9EA2E6CC38}" type="presParOf" srcId="{8BF9E895-5704-4ECE-8643-9A892FD82CFE}" destId="{3E849EE1-8810-47C0-8FF0-1D4A66158911}" srcOrd="1" destOrd="0" presId="urn:microsoft.com/office/officeart/2005/8/layout/hProcess9"/>
    <dgm:cxn modelId="{6BB8B53A-167D-4E42-9E49-337A4AD70EC1}" type="presParOf" srcId="{3E849EE1-8810-47C0-8FF0-1D4A66158911}" destId="{15AB0231-1912-4494-A8C4-25E6F1841A48}" srcOrd="0" destOrd="0" presId="urn:microsoft.com/office/officeart/2005/8/layout/hProcess9"/>
    <dgm:cxn modelId="{ADF8FFB5-727B-44A5-A5B7-25C33F573468}" type="presParOf" srcId="{3E849EE1-8810-47C0-8FF0-1D4A66158911}" destId="{18528D19-8759-42AB-B861-E69375BA2A69}" srcOrd="1" destOrd="0" presId="urn:microsoft.com/office/officeart/2005/8/layout/hProcess9"/>
    <dgm:cxn modelId="{5A8A1B4E-5B0A-496A-8CA5-5589F09DFB76}" type="presParOf" srcId="{3E849EE1-8810-47C0-8FF0-1D4A66158911}" destId="{B898A4D7-9524-4164-B177-1B4C0E47944A}" srcOrd="2" destOrd="0" presId="urn:microsoft.com/office/officeart/2005/8/layout/hProcess9"/>
    <dgm:cxn modelId="{835B1155-9139-4FB4-8519-8783676CE7DC}" type="presParOf" srcId="{3E849EE1-8810-47C0-8FF0-1D4A66158911}" destId="{1B4D2061-C950-497C-92A8-C8B15358E967}" srcOrd="3" destOrd="0" presId="urn:microsoft.com/office/officeart/2005/8/layout/hProcess9"/>
    <dgm:cxn modelId="{E5828B82-0BC5-466B-ACCD-190EF526BE89}" type="presParOf" srcId="{3E849EE1-8810-47C0-8FF0-1D4A66158911}" destId="{35FC854D-9493-48CC-9DBE-50908849EF67}" srcOrd="4" destOrd="0" presId="urn:microsoft.com/office/officeart/2005/8/layout/hProcess9"/>
    <dgm:cxn modelId="{16A714D9-0688-48F7-8C05-3BDD68AD3F47}" type="presParOf" srcId="{3E849EE1-8810-47C0-8FF0-1D4A66158911}" destId="{BC5D0D5F-7260-4E40-8D8B-58B99BD1E062}" srcOrd="5" destOrd="0" presId="urn:microsoft.com/office/officeart/2005/8/layout/hProcess9"/>
    <dgm:cxn modelId="{9D5C59E3-58A4-45A6-A9A8-04C82358CF34}" type="presParOf" srcId="{3E849EE1-8810-47C0-8FF0-1D4A66158911}" destId="{44B03574-CEDF-49F2-8496-677C5F24F7EE}" srcOrd="6" destOrd="0" presId="urn:microsoft.com/office/officeart/2005/8/layout/hProcess9"/>
    <dgm:cxn modelId="{6B558D2A-E0EC-43DF-9C9A-BCEF2F6D29EC}" type="presParOf" srcId="{3E849EE1-8810-47C0-8FF0-1D4A66158911}" destId="{ED927872-6676-4373-8657-D4F00CD0EF60}" srcOrd="7" destOrd="0" presId="urn:microsoft.com/office/officeart/2005/8/layout/hProcess9"/>
    <dgm:cxn modelId="{81FA1B9B-CD77-42C9-A6EB-5DE50C0A73CF}" type="presParOf" srcId="{3E849EE1-8810-47C0-8FF0-1D4A66158911}" destId="{8C689174-40F4-42F9-ACC1-0C81D21F2DB4}" srcOrd="8" destOrd="0" presId="urn:microsoft.com/office/officeart/2005/8/layout/hProcess9"/>
    <dgm:cxn modelId="{2F291154-0BC0-4C20-B94A-E9613441F139}" type="presParOf" srcId="{3E849EE1-8810-47C0-8FF0-1D4A66158911}" destId="{249DF6B7-7B6C-4BB1-AE26-3C83DB55EAE2}" srcOrd="9" destOrd="0" presId="urn:microsoft.com/office/officeart/2005/8/layout/hProcess9"/>
    <dgm:cxn modelId="{62686A1E-E44E-4B7D-A6FE-A73FFF24C536}" type="presParOf" srcId="{3E849EE1-8810-47C0-8FF0-1D4A66158911}" destId="{FC5782F2-C965-4C1E-9949-7A74753BEC2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0DB16-1135-44A8-A340-7B6E21CF67DB}">
      <dsp:nvSpPr>
        <dsp:cNvPr id="0" name=""/>
        <dsp:cNvSpPr/>
      </dsp:nvSpPr>
      <dsp:spPr>
        <a:xfrm>
          <a:off x="0" y="786927"/>
          <a:ext cx="8128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9B6532-FB0B-49B7-8F17-40AB72005887}">
      <dsp:nvSpPr>
        <dsp:cNvPr id="0" name=""/>
        <dsp:cNvSpPr/>
      </dsp:nvSpPr>
      <dsp:spPr>
        <a:xfrm>
          <a:off x="496340" y="0"/>
          <a:ext cx="7271877" cy="10476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/>
            <a:t>Pemilihan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Presiden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dan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Wakil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Presiden</a:t>
          </a:r>
          <a:endParaRPr lang="en-US" sz="2800" b="1" kern="1200" dirty="0"/>
        </a:p>
      </dsp:txBody>
      <dsp:txXfrm>
        <a:off x="547480" y="51140"/>
        <a:ext cx="7169597" cy="945325"/>
      </dsp:txXfrm>
    </dsp:sp>
    <dsp:sp modelId="{C2A7D664-AC15-48AC-92EB-DC8F1E33FD15}">
      <dsp:nvSpPr>
        <dsp:cNvPr id="0" name=""/>
        <dsp:cNvSpPr/>
      </dsp:nvSpPr>
      <dsp:spPr>
        <a:xfrm>
          <a:off x="0" y="2151333"/>
          <a:ext cx="8128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DABEB4-EC24-4486-80EE-F84B360A952B}">
      <dsp:nvSpPr>
        <dsp:cNvPr id="0" name=""/>
        <dsp:cNvSpPr/>
      </dsp:nvSpPr>
      <dsp:spPr>
        <a:xfrm>
          <a:off x="406400" y="1398927"/>
          <a:ext cx="7271877" cy="10476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/>
            <a:t>Pemilihan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Dewan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Perwakilan</a:t>
          </a:r>
          <a:r>
            <a:rPr lang="en-US" sz="2800" b="1" i="1" kern="1200" dirty="0" smtClean="0"/>
            <a:t> Rakyat RI</a:t>
          </a:r>
          <a:endParaRPr lang="en-US" sz="2800" b="1" kern="1200" dirty="0"/>
        </a:p>
      </dsp:txBody>
      <dsp:txXfrm>
        <a:off x="457540" y="1450067"/>
        <a:ext cx="7169597" cy="945325"/>
      </dsp:txXfrm>
    </dsp:sp>
    <dsp:sp modelId="{8E785DA7-CE12-492F-8CD8-E66A1976F5D6}">
      <dsp:nvSpPr>
        <dsp:cNvPr id="0" name=""/>
        <dsp:cNvSpPr/>
      </dsp:nvSpPr>
      <dsp:spPr>
        <a:xfrm>
          <a:off x="0" y="3515739"/>
          <a:ext cx="8128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5B9F3-3444-4F09-A1A1-B69526293DB6}">
      <dsp:nvSpPr>
        <dsp:cNvPr id="0" name=""/>
        <dsp:cNvSpPr/>
      </dsp:nvSpPr>
      <dsp:spPr>
        <a:xfrm>
          <a:off x="406400" y="2763333"/>
          <a:ext cx="7271877" cy="10476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/>
            <a:t>Pemilihan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Dewan</a:t>
          </a:r>
          <a:r>
            <a:rPr lang="en-US" sz="2800" b="1" i="1" kern="1200" dirty="0" smtClean="0"/>
            <a:t> </a:t>
          </a:r>
          <a:r>
            <a:rPr lang="en-US" sz="2800" b="1" i="1" kern="1200" dirty="0" err="1" smtClean="0"/>
            <a:t>Perwakilan</a:t>
          </a:r>
          <a:r>
            <a:rPr lang="en-US" sz="2800" b="1" i="1" kern="1200" dirty="0" smtClean="0"/>
            <a:t> Daerah </a:t>
          </a:r>
          <a:endParaRPr lang="en-US" sz="2800" b="1" kern="1200" dirty="0"/>
        </a:p>
      </dsp:txBody>
      <dsp:txXfrm>
        <a:off x="457540" y="2814473"/>
        <a:ext cx="7169597" cy="945325"/>
      </dsp:txXfrm>
    </dsp:sp>
    <dsp:sp modelId="{8A639284-902C-47EF-8B78-55541B01CFB4}">
      <dsp:nvSpPr>
        <dsp:cNvPr id="0" name=""/>
        <dsp:cNvSpPr/>
      </dsp:nvSpPr>
      <dsp:spPr>
        <a:xfrm>
          <a:off x="0" y="4880145"/>
          <a:ext cx="8128000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A13082-569B-4F8F-9763-1C057FFFBEDD}">
      <dsp:nvSpPr>
        <dsp:cNvPr id="0" name=""/>
        <dsp:cNvSpPr/>
      </dsp:nvSpPr>
      <dsp:spPr>
        <a:xfrm>
          <a:off x="406400" y="4127739"/>
          <a:ext cx="7271877" cy="10476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/>
            <a:t>Pemilihan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Dewan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Perwakilan</a:t>
          </a:r>
          <a:r>
            <a:rPr lang="en-US" sz="2400" b="1" i="1" kern="1200" dirty="0" smtClean="0"/>
            <a:t> Rakyat Daerah</a:t>
          </a:r>
          <a:endParaRPr lang="en-US" sz="2400" b="1" kern="1200" dirty="0"/>
        </a:p>
      </dsp:txBody>
      <dsp:txXfrm>
        <a:off x="457540" y="4178879"/>
        <a:ext cx="7169597" cy="9453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AA3D2-703E-4E51-9385-40279563DA01}">
      <dsp:nvSpPr>
        <dsp:cNvPr id="0" name=""/>
        <dsp:cNvSpPr/>
      </dsp:nvSpPr>
      <dsp:spPr>
        <a:xfrm>
          <a:off x="609599" y="0"/>
          <a:ext cx="6908800" cy="5134130"/>
        </a:xfrm>
        <a:prstGeom prst="rightArrow">
          <a:avLst/>
        </a:prstGeom>
        <a:solidFill>
          <a:srgbClr val="FFFF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AB0231-1912-4494-A8C4-25E6F1841A48}">
      <dsp:nvSpPr>
        <dsp:cNvPr id="0" name=""/>
        <dsp:cNvSpPr/>
      </dsp:nvSpPr>
      <dsp:spPr>
        <a:xfrm>
          <a:off x="275431" y="1540239"/>
          <a:ext cx="2438400" cy="2053652"/>
        </a:xfrm>
        <a:prstGeom prst="roundRect">
          <a:avLst/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Pemungutan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Suara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17 April 2019</a:t>
          </a:r>
          <a:endParaRPr lang="en-US" sz="2200" kern="1200" dirty="0"/>
        </a:p>
      </dsp:txBody>
      <dsp:txXfrm>
        <a:off x="375682" y="1640490"/>
        <a:ext cx="2237898" cy="1853150"/>
      </dsp:txXfrm>
    </dsp:sp>
    <dsp:sp modelId="{B898A4D7-9524-4164-B177-1B4C0E47944A}">
      <dsp:nvSpPr>
        <dsp:cNvPr id="0" name=""/>
        <dsp:cNvSpPr/>
      </dsp:nvSpPr>
      <dsp:spPr>
        <a:xfrm>
          <a:off x="2844799" y="1540239"/>
          <a:ext cx="2438400" cy="2053652"/>
        </a:xfrm>
        <a:prstGeom prst="roundRect">
          <a:avLst/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Pengumunan</a:t>
          </a:r>
          <a:r>
            <a:rPr lang="en-US" sz="2200" kern="1200" dirty="0" smtClean="0"/>
            <a:t> KPU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22 Mei 2019</a:t>
          </a:r>
          <a:endParaRPr lang="en-US" sz="2200" kern="1200" dirty="0"/>
        </a:p>
      </dsp:txBody>
      <dsp:txXfrm>
        <a:off x="2945050" y="1640490"/>
        <a:ext cx="2237898" cy="1853150"/>
      </dsp:txXfrm>
    </dsp:sp>
    <dsp:sp modelId="{35FC854D-9493-48CC-9DBE-50908849EF67}">
      <dsp:nvSpPr>
        <dsp:cNvPr id="0" name=""/>
        <dsp:cNvSpPr/>
      </dsp:nvSpPr>
      <dsp:spPr>
        <a:xfrm>
          <a:off x="5414168" y="1540239"/>
          <a:ext cx="2438400" cy="2053652"/>
        </a:xfrm>
        <a:prstGeom prst="roundRect">
          <a:avLst/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Permohonan</a:t>
          </a:r>
          <a:r>
            <a:rPr lang="en-US" sz="2200" kern="1200" dirty="0" smtClean="0"/>
            <a:t> Banding Dari </a:t>
          </a:r>
          <a:r>
            <a:rPr lang="en-US" sz="2200" kern="1200" dirty="0" err="1" smtClean="0"/>
            <a:t>Pasangan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Calon</a:t>
          </a:r>
          <a:endParaRPr lang="en-US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24 Mei 2019</a:t>
          </a:r>
          <a:endParaRPr lang="en-US" sz="2200" kern="1200" dirty="0"/>
        </a:p>
      </dsp:txBody>
      <dsp:txXfrm>
        <a:off x="5514419" y="1640490"/>
        <a:ext cx="2237898" cy="18531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F6B392-E55D-403D-A003-DA8C97ABAE99}">
      <dsp:nvSpPr>
        <dsp:cNvPr id="0" name=""/>
        <dsp:cNvSpPr/>
      </dsp:nvSpPr>
      <dsp:spPr>
        <a:xfrm>
          <a:off x="352089" y="968935"/>
          <a:ext cx="1333675" cy="133367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86A035F-8D3A-4BAD-AC5E-B9FC70D4D90A}">
      <dsp:nvSpPr>
        <dsp:cNvPr id="0" name=""/>
        <dsp:cNvSpPr/>
      </dsp:nvSpPr>
      <dsp:spPr>
        <a:xfrm>
          <a:off x="761411" y="16250"/>
          <a:ext cx="7630675" cy="3392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4290" rIns="0" bIns="34290" numCol="1" spcCol="1270" anchor="ctr" anchorCtr="0">
          <a:noAutofit/>
        </a:bodyPr>
        <a:lstStyle/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>
              <a:solidFill>
                <a:schemeClr val="accent1">
                  <a:lumMod val="50000"/>
                </a:schemeClr>
              </a:solidFill>
            </a:rPr>
            <a:t>Tujuan</a:t>
          </a:r>
          <a:r>
            <a:rPr lang="en-US" sz="2700" b="1" kern="1200" dirty="0" smtClean="0">
              <a:solidFill>
                <a:schemeClr val="accent1">
                  <a:lumMod val="50000"/>
                </a:schemeClr>
              </a:solidFill>
            </a:rPr>
            <a:t> :</a:t>
          </a:r>
          <a:endParaRPr lang="en-US" sz="2700" b="1" kern="1200" dirty="0" smtClean="0">
            <a:solidFill>
              <a:schemeClr val="accent1">
                <a:lumMod val="50000"/>
              </a:schemeClr>
            </a:solidFill>
          </a:endParaRPr>
        </a:p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700" b="1" i="0" kern="1200" dirty="0" smtClean="0"/>
            <a:t>Mengevaluasi Tugas Pol PP dan Linmas</a:t>
          </a:r>
        </a:p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i="0" kern="1200" dirty="0" err="1" smtClean="0"/>
            <a:t>Koordinasi</a:t>
          </a:r>
          <a:r>
            <a:rPr lang="en-US" sz="2700" b="1" i="0" kern="1200" dirty="0" smtClean="0"/>
            <a:t>, </a:t>
          </a:r>
          <a:r>
            <a:rPr lang="en-US" sz="2700" b="1" i="0" kern="1200" dirty="0" err="1" smtClean="0"/>
            <a:t>Integrasi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dan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Sinkronisasi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baik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secara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Vertikal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maupun</a:t>
          </a:r>
          <a:r>
            <a:rPr lang="en-US" sz="2700" b="1" i="0" kern="1200" dirty="0" smtClean="0"/>
            <a:t> Horizontal</a:t>
          </a:r>
          <a:r>
            <a:rPr lang="fi-FI" sz="2700" b="1" i="0" kern="1200" dirty="0" smtClean="0"/>
            <a:t> </a:t>
          </a:r>
          <a:r>
            <a:rPr lang="en-US" sz="2700" b="1" i="0" kern="1200" dirty="0" err="1" smtClean="0"/>
            <a:t>dengan</a:t>
          </a:r>
          <a:r>
            <a:rPr lang="en-US" sz="2700" b="1" i="0" kern="1200" dirty="0" smtClean="0"/>
            <a:t>  </a:t>
          </a:r>
          <a:r>
            <a:rPr lang="en-US" sz="2700" b="1" i="0" kern="1200" dirty="0" err="1" smtClean="0"/>
            <a:t>instansi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terkait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penyelenggara</a:t>
          </a:r>
          <a:r>
            <a:rPr lang="en-US" sz="2700" b="1" i="0" kern="1200" dirty="0" smtClean="0"/>
            <a:t> </a:t>
          </a:r>
          <a:r>
            <a:rPr lang="en-US" sz="2700" b="1" i="0" kern="1200" dirty="0" err="1" smtClean="0"/>
            <a:t>Pemilu</a:t>
          </a:r>
          <a:endParaRPr lang="fi-FI" sz="2700" b="1" i="0" kern="1200" dirty="0" smtClean="0"/>
        </a:p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b="1" i="0" kern="1200" dirty="0" smtClean="0">
            <a:solidFill>
              <a:schemeClr val="accent1">
                <a:lumMod val="50000"/>
              </a:schemeClr>
            </a:solidFill>
          </a:endParaRPr>
        </a:p>
        <a:p>
          <a:pPr lvl="0" algn="just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b="1" i="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761411" y="16250"/>
        <a:ext cx="7630675" cy="33929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CAA3D2-703E-4E51-9385-40279563DA01}">
      <dsp:nvSpPr>
        <dsp:cNvPr id="0" name=""/>
        <dsp:cNvSpPr/>
      </dsp:nvSpPr>
      <dsp:spPr>
        <a:xfrm>
          <a:off x="669435" y="0"/>
          <a:ext cx="7586939" cy="2623279"/>
        </a:xfrm>
        <a:prstGeom prst="rightArrow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AB0231-1912-4494-A8C4-25E6F1841A48}">
      <dsp:nvSpPr>
        <dsp:cNvPr id="0" name=""/>
        <dsp:cNvSpPr/>
      </dsp:nvSpPr>
      <dsp:spPr>
        <a:xfrm>
          <a:off x="6918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</a:rPr>
            <a:t>KPU</a:t>
          </a:r>
          <a:endParaRPr lang="en-US" sz="1800" b="1" kern="1200" dirty="0">
            <a:solidFill>
              <a:schemeClr val="tx1"/>
            </a:solidFill>
          </a:endParaRPr>
        </a:p>
      </dsp:txBody>
      <dsp:txXfrm>
        <a:off x="58141" y="838206"/>
        <a:ext cx="1287363" cy="946865"/>
      </dsp:txXfrm>
    </dsp:sp>
    <dsp:sp modelId="{B898A4D7-9524-4164-B177-1B4C0E47944A}">
      <dsp:nvSpPr>
        <dsp:cNvPr id="0" name=""/>
        <dsp:cNvSpPr/>
      </dsp:nvSpPr>
      <dsp:spPr>
        <a:xfrm>
          <a:off x="1511351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dirty="0" err="1" smtClean="0">
              <a:solidFill>
                <a:schemeClr val="tx1"/>
              </a:solidFill>
            </a:rPr>
            <a:t>Bawaslu</a:t>
          </a:r>
          <a:r>
            <a:rPr lang="en-US" sz="1600" b="1" i="0" kern="1200" dirty="0" smtClean="0">
              <a:solidFill>
                <a:schemeClr val="tx1"/>
              </a:solidFill>
            </a:rPr>
            <a:t> </a:t>
          </a:r>
          <a:endParaRPr lang="en-US" sz="1600" b="1" i="0" kern="1200" dirty="0">
            <a:solidFill>
              <a:schemeClr val="tx1"/>
            </a:solidFill>
          </a:endParaRPr>
        </a:p>
      </dsp:txBody>
      <dsp:txXfrm>
        <a:off x="1562574" y="838206"/>
        <a:ext cx="1287363" cy="946865"/>
      </dsp:txXfrm>
    </dsp:sp>
    <dsp:sp modelId="{35FC854D-9493-48CC-9DBE-50908849EF67}">
      <dsp:nvSpPr>
        <dsp:cNvPr id="0" name=""/>
        <dsp:cNvSpPr/>
      </dsp:nvSpPr>
      <dsp:spPr>
        <a:xfrm>
          <a:off x="3015784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err="1" smtClean="0">
              <a:solidFill>
                <a:schemeClr val="tx1"/>
              </a:solidFill>
            </a:rPr>
            <a:t>TNl</a:t>
          </a:r>
          <a:endParaRPr lang="en-US" sz="2000" b="1" i="0" kern="1200" dirty="0">
            <a:solidFill>
              <a:schemeClr val="tx1"/>
            </a:solidFill>
          </a:endParaRPr>
        </a:p>
      </dsp:txBody>
      <dsp:txXfrm>
        <a:off x="3067007" y="838206"/>
        <a:ext cx="1287363" cy="946865"/>
      </dsp:txXfrm>
    </dsp:sp>
    <dsp:sp modelId="{44B03574-CEDF-49F2-8496-677C5F24F7EE}">
      <dsp:nvSpPr>
        <dsp:cNvPr id="0" name=""/>
        <dsp:cNvSpPr/>
      </dsp:nvSpPr>
      <dsp:spPr>
        <a:xfrm>
          <a:off x="4520217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kern="1200" dirty="0" err="1" smtClean="0">
              <a:solidFill>
                <a:schemeClr val="tx1"/>
              </a:solidFill>
            </a:rPr>
            <a:t>Polri</a:t>
          </a:r>
          <a:endParaRPr lang="en-US" sz="2400" b="1" i="0" kern="1200" dirty="0">
            <a:solidFill>
              <a:schemeClr val="tx1"/>
            </a:solidFill>
          </a:endParaRPr>
        </a:p>
      </dsp:txBody>
      <dsp:txXfrm>
        <a:off x="4571440" y="838206"/>
        <a:ext cx="1287363" cy="946865"/>
      </dsp:txXfrm>
    </dsp:sp>
    <dsp:sp modelId="{8C689174-40F4-42F9-ACC1-0C81D21F2DB4}">
      <dsp:nvSpPr>
        <dsp:cNvPr id="0" name=""/>
        <dsp:cNvSpPr/>
      </dsp:nvSpPr>
      <dsp:spPr>
        <a:xfrm>
          <a:off x="6024650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 dirty="0" err="1" smtClean="0">
              <a:solidFill>
                <a:schemeClr val="tx1"/>
              </a:solidFill>
            </a:rPr>
            <a:t>Kesbangpol</a:t>
          </a:r>
          <a:endParaRPr lang="en-US" sz="1500" b="1" i="0" kern="1200" dirty="0">
            <a:solidFill>
              <a:schemeClr val="tx1"/>
            </a:solidFill>
          </a:endParaRPr>
        </a:p>
      </dsp:txBody>
      <dsp:txXfrm>
        <a:off x="6075873" y="838206"/>
        <a:ext cx="1287363" cy="946865"/>
      </dsp:txXfrm>
    </dsp:sp>
    <dsp:sp modelId="{FC5782F2-C965-4C1E-9949-7A74753BEC2D}">
      <dsp:nvSpPr>
        <dsp:cNvPr id="0" name=""/>
        <dsp:cNvSpPr/>
      </dsp:nvSpPr>
      <dsp:spPr>
        <a:xfrm>
          <a:off x="7529082" y="786983"/>
          <a:ext cx="1389809" cy="1049311"/>
        </a:xfrm>
        <a:prstGeom prst="roundRect">
          <a:avLst/>
        </a:prstGeom>
        <a:solidFill>
          <a:srgbClr val="FFFF00"/>
        </a:solidFill>
        <a:ln w="15875" cap="rnd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1" i="0" kern="1200" dirty="0" err="1" smtClean="0">
              <a:solidFill>
                <a:schemeClr val="tx1"/>
              </a:solidFill>
            </a:rPr>
            <a:t>Forkopimda</a:t>
          </a:r>
          <a:r>
            <a:rPr lang="en-US" sz="1500" b="1" i="0" kern="1200" dirty="0" smtClean="0">
              <a:solidFill>
                <a:schemeClr val="tx1"/>
              </a:solidFill>
            </a:rPr>
            <a:t> </a:t>
          </a:r>
          <a:endParaRPr lang="en-US" sz="1500" b="1" i="0" kern="1200" dirty="0">
            <a:solidFill>
              <a:schemeClr val="tx1"/>
            </a:solidFill>
          </a:endParaRPr>
        </a:p>
      </dsp:txBody>
      <dsp:txXfrm>
        <a:off x="7580305" y="838206"/>
        <a:ext cx="1287363" cy="946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305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511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256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707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43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392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9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608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553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29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23208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760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427231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5585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3215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278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6DB709-C493-4BFA-81ED-BB5F651424D0}" type="datetimeFigureOut">
              <a:rPr lang="en-US" smtClean="0"/>
              <a:t>6/24/2019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29BE2EE-5CF8-430A-86A7-449EB38A2E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509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9468" y="1075542"/>
            <a:ext cx="8915399" cy="2262781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RAPAT </a:t>
            </a:r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</a:rPr>
              <a:t>EVALUASI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PENYELENGGARAN TRANTIBUM LINMAS DALAM PELAKSANAAN PEMILU TAHUN 2019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76145" y="5021705"/>
            <a:ext cx="6205928" cy="109428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</a:rPr>
              <a:t>SEKRETARIS JENDERAL KEMENTERIAN DALAM NEGERI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304" y="4064540"/>
            <a:ext cx="3511227" cy="2553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9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1453" y="219375"/>
            <a:ext cx="4632334" cy="859916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PEMILU TAHUN 2019</a:t>
            </a: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34730129"/>
              </p:ext>
            </p:extLst>
          </p:nvPr>
        </p:nvGraphicFramePr>
        <p:xfrm>
          <a:off x="1867107" y="1394085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044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723496" y="344770"/>
            <a:ext cx="6221291" cy="2323479"/>
          </a:xfr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n-US" b="1" dirty="0" err="1" smtClean="0"/>
              <a:t>Aparat</a:t>
            </a:r>
            <a:r>
              <a:rPr lang="en-US" b="1" dirty="0" smtClean="0"/>
              <a:t> Pol </a:t>
            </a:r>
            <a:r>
              <a:rPr lang="en-US" b="1" dirty="0"/>
              <a:t>PP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Linmas</a:t>
            </a:r>
            <a:r>
              <a:rPr lang="en-US" b="1" dirty="0"/>
              <a:t> </a:t>
            </a:r>
            <a:r>
              <a:rPr lang="en-US" b="1" dirty="0" err="1"/>
              <a:t>sebagai</a:t>
            </a:r>
            <a:r>
              <a:rPr lang="en-US" b="1" dirty="0"/>
              <a:t> </a:t>
            </a:r>
            <a:r>
              <a:rPr lang="en-US" b="1" dirty="0" err="1"/>
              <a:t>ujung</a:t>
            </a:r>
            <a:r>
              <a:rPr lang="en-US" b="1" dirty="0"/>
              <a:t> </a:t>
            </a:r>
            <a:r>
              <a:rPr lang="en-US" b="1" dirty="0" err="1"/>
              <a:t>tombak</a:t>
            </a:r>
            <a:r>
              <a:rPr lang="en-US" b="1" dirty="0"/>
              <a:t> </a:t>
            </a:r>
            <a:r>
              <a:rPr lang="en-US" b="1" dirty="0" err="1"/>
              <a:t>penyelenggaraan</a:t>
            </a:r>
            <a:r>
              <a:rPr lang="en-US" b="1" dirty="0"/>
              <a:t> </a:t>
            </a:r>
            <a:r>
              <a:rPr lang="en-US" b="1" dirty="0" err="1" smtClean="0"/>
              <a:t>Tibum</a:t>
            </a:r>
            <a:r>
              <a:rPr lang="en-US" b="1" dirty="0" smtClean="0"/>
              <a:t>, </a:t>
            </a:r>
            <a:r>
              <a:rPr lang="en-US" b="1" dirty="0" err="1" smtClean="0"/>
              <a:t>Tranmas</a:t>
            </a:r>
            <a:r>
              <a:rPr lang="en-US" b="1" dirty="0" smtClean="0"/>
              <a:t> </a:t>
            </a:r>
            <a:r>
              <a:rPr lang="en-US" b="1" dirty="0" err="1" smtClean="0"/>
              <a:t>serta</a:t>
            </a:r>
            <a:r>
              <a:rPr lang="en-US" b="1" dirty="0" smtClean="0"/>
              <a:t> </a:t>
            </a:r>
            <a:r>
              <a:rPr lang="en-US" b="1" dirty="0" err="1" smtClean="0"/>
              <a:t>Linmas</a:t>
            </a:r>
            <a:endParaRPr lang="en-US" b="1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186597" y="3511837"/>
            <a:ext cx="6708285" cy="1479887"/>
          </a:xfrm>
          <a:prstGeom prst="rect">
            <a:avLst/>
          </a:prstGeom>
          <a:solidFill>
            <a:srgbClr val="00B0F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1800" b="1" dirty="0" smtClean="0">
                <a:solidFill>
                  <a:schemeClr val="tx1"/>
                </a:solidFill>
              </a:rPr>
              <a:t>SE </a:t>
            </a:r>
            <a:r>
              <a:rPr lang="en-US" sz="1800" b="1" dirty="0" err="1" smtClean="0">
                <a:solidFill>
                  <a:schemeClr val="tx1"/>
                </a:solidFill>
              </a:rPr>
              <a:t>Mendagri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</a:rPr>
              <a:t>Kepada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en-US" sz="1800" b="1" dirty="0" err="1" smtClean="0">
                <a:solidFill>
                  <a:schemeClr val="tx1"/>
                </a:solidFill>
              </a:rPr>
              <a:t>Gubernur</a:t>
            </a:r>
            <a:r>
              <a:rPr lang="en-US" sz="1800" b="1" dirty="0" smtClean="0">
                <a:solidFill>
                  <a:schemeClr val="tx1"/>
                </a:solidFill>
              </a:rPr>
              <a:t> No</a:t>
            </a:r>
            <a:r>
              <a:rPr lang="en-US" sz="1800" b="1" dirty="0">
                <a:solidFill>
                  <a:schemeClr val="tx1"/>
                </a:solidFill>
              </a:rPr>
              <a:t>. </a:t>
            </a:r>
            <a:r>
              <a:rPr lang="fi-FI" sz="1800" b="1" dirty="0">
                <a:solidFill>
                  <a:schemeClr val="tx1"/>
                </a:solidFill>
              </a:rPr>
              <a:t>300/9889/SJ Tanggal 14 November 2018 </a:t>
            </a:r>
            <a:r>
              <a:rPr lang="fi-FI" sz="1800" b="1" dirty="0" smtClean="0">
                <a:solidFill>
                  <a:schemeClr val="tx1"/>
                </a:solidFill>
              </a:rPr>
              <a:t>Tentang </a:t>
            </a:r>
            <a:r>
              <a:rPr lang="en-US" sz="1800" b="1" dirty="0" err="1">
                <a:solidFill>
                  <a:schemeClr val="tx1"/>
                </a:solidFill>
              </a:rPr>
              <a:t>Peningkatan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Kesiapsiagaan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dan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Keterlibatan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Satuan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Polisi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Pamong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Praja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dan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Satuan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Perlindungan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Masyarakat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Dalam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Rangkaian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Pelaksanaan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Pemilihan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Umum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Tahun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</a:rPr>
              <a:t>2019.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2" name="Teardrop 1"/>
          <p:cNvSpPr/>
          <p:nvPr/>
        </p:nvSpPr>
        <p:spPr>
          <a:xfrm>
            <a:off x="3747541" y="3511838"/>
            <a:ext cx="1086600" cy="86943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12" name="Teardrop 11"/>
          <p:cNvSpPr/>
          <p:nvPr/>
        </p:nvSpPr>
        <p:spPr>
          <a:xfrm>
            <a:off x="3747541" y="5160762"/>
            <a:ext cx="1086600" cy="869430"/>
          </a:xfrm>
          <a:prstGeom prst="teardro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2</a:t>
            </a:r>
            <a:endParaRPr lang="en-US" sz="3200" b="1" dirty="0"/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186597" y="5160762"/>
            <a:ext cx="6708285" cy="1479887"/>
          </a:xfrm>
          <a:prstGeom prst="rect">
            <a:avLst/>
          </a:prstGeom>
          <a:solidFill>
            <a:srgbClr val="C0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1800" b="1" dirty="0" smtClean="0"/>
              <a:t>SE </a:t>
            </a:r>
            <a:r>
              <a:rPr lang="en-US" sz="1800" b="1" dirty="0" err="1" smtClean="0"/>
              <a:t>Mendagri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Kepada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Bupati</a:t>
            </a:r>
            <a:r>
              <a:rPr lang="en-US" sz="1800" b="1" dirty="0" smtClean="0"/>
              <a:t>/</a:t>
            </a:r>
            <a:r>
              <a:rPr lang="en-US" sz="1800" b="1" dirty="0" err="1" smtClean="0"/>
              <a:t>Walikota</a:t>
            </a:r>
            <a:r>
              <a:rPr lang="en-US" sz="1800" b="1" dirty="0" smtClean="0"/>
              <a:t> No</a:t>
            </a:r>
            <a:r>
              <a:rPr lang="en-US" sz="1800" b="1" dirty="0"/>
              <a:t>. </a:t>
            </a:r>
            <a:r>
              <a:rPr lang="fi-FI" sz="1800" b="1" dirty="0" smtClean="0"/>
              <a:t>300/9890/SJ </a:t>
            </a:r>
            <a:r>
              <a:rPr lang="fi-FI" sz="1800" b="1" dirty="0"/>
              <a:t>Tanggal 14 November 2018 </a:t>
            </a:r>
            <a:r>
              <a:rPr lang="fi-FI" sz="1800" b="1" dirty="0" smtClean="0"/>
              <a:t>Tentang </a:t>
            </a:r>
            <a:r>
              <a:rPr lang="en-US" sz="1800" b="1" dirty="0" err="1"/>
              <a:t>Peningkatan</a:t>
            </a:r>
            <a:r>
              <a:rPr lang="en-US" sz="1800" b="1" dirty="0"/>
              <a:t> </a:t>
            </a:r>
            <a:r>
              <a:rPr lang="en-US" sz="1800" b="1" dirty="0" err="1"/>
              <a:t>Kesiapsiagaan</a:t>
            </a:r>
            <a:r>
              <a:rPr lang="en-US" sz="1800" b="1" dirty="0"/>
              <a:t> </a:t>
            </a:r>
            <a:r>
              <a:rPr lang="en-US" sz="1800" b="1" dirty="0" err="1"/>
              <a:t>dan</a:t>
            </a:r>
            <a:r>
              <a:rPr lang="en-US" sz="1800" b="1" dirty="0"/>
              <a:t> </a:t>
            </a:r>
            <a:r>
              <a:rPr lang="en-US" sz="1800" b="1" dirty="0" err="1"/>
              <a:t>Keterlibatan</a:t>
            </a:r>
            <a:r>
              <a:rPr lang="en-US" sz="1800" b="1" dirty="0"/>
              <a:t> </a:t>
            </a:r>
            <a:r>
              <a:rPr lang="en-US" sz="1800" b="1" dirty="0" err="1"/>
              <a:t>Satuan</a:t>
            </a:r>
            <a:r>
              <a:rPr lang="en-US" sz="1800" b="1" dirty="0"/>
              <a:t> </a:t>
            </a:r>
            <a:r>
              <a:rPr lang="en-US" sz="1800" b="1" dirty="0" err="1"/>
              <a:t>Polisi</a:t>
            </a:r>
            <a:r>
              <a:rPr lang="en-US" sz="1800" b="1" dirty="0"/>
              <a:t> </a:t>
            </a:r>
            <a:r>
              <a:rPr lang="en-US" sz="1800" b="1" dirty="0" err="1"/>
              <a:t>Pamong</a:t>
            </a:r>
            <a:r>
              <a:rPr lang="en-US" sz="1800" b="1" dirty="0"/>
              <a:t> </a:t>
            </a:r>
            <a:r>
              <a:rPr lang="en-US" sz="1800" b="1" dirty="0" err="1"/>
              <a:t>Praja</a:t>
            </a:r>
            <a:r>
              <a:rPr lang="en-US" sz="1800" b="1" dirty="0"/>
              <a:t> </a:t>
            </a:r>
            <a:r>
              <a:rPr lang="en-US" sz="1800" b="1" dirty="0" err="1"/>
              <a:t>dan</a:t>
            </a:r>
            <a:r>
              <a:rPr lang="en-US" sz="1800" b="1" dirty="0"/>
              <a:t> </a:t>
            </a:r>
            <a:r>
              <a:rPr lang="en-US" sz="1800" b="1" dirty="0" err="1"/>
              <a:t>Satuan</a:t>
            </a:r>
            <a:r>
              <a:rPr lang="en-US" sz="1800" b="1" dirty="0"/>
              <a:t> </a:t>
            </a:r>
            <a:r>
              <a:rPr lang="en-US" sz="1800" b="1" dirty="0" err="1"/>
              <a:t>Perlindungan</a:t>
            </a:r>
            <a:r>
              <a:rPr lang="en-US" sz="1800" b="1" dirty="0"/>
              <a:t> </a:t>
            </a:r>
            <a:r>
              <a:rPr lang="en-US" sz="1800" b="1" dirty="0" err="1"/>
              <a:t>Masyarakat</a:t>
            </a:r>
            <a:r>
              <a:rPr lang="en-US" sz="1800" b="1" dirty="0"/>
              <a:t> </a:t>
            </a:r>
            <a:r>
              <a:rPr lang="en-US" sz="1800" b="1" dirty="0" err="1"/>
              <a:t>Dalam</a:t>
            </a:r>
            <a:r>
              <a:rPr lang="en-US" sz="1800" b="1" dirty="0"/>
              <a:t> </a:t>
            </a:r>
            <a:r>
              <a:rPr lang="en-US" sz="1800" b="1" dirty="0" err="1"/>
              <a:t>Rangkaian</a:t>
            </a:r>
            <a:r>
              <a:rPr lang="en-US" sz="1800" b="1" dirty="0"/>
              <a:t> </a:t>
            </a:r>
            <a:r>
              <a:rPr lang="en-US" sz="1800" b="1" dirty="0" err="1"/>
              <a:t>Pelaksanaan</a:t>
            </a:r>
            <a:r>
              <a:rPr lang="en-US" sz="1800" b="1" dirty="0"/>
              <a:t> </a:t>
            </a:r>
            <a:r>
              <a:rPr lang="en-US" sz="1800" b="1" dirty="0" err="1"/>
              <a:t>Pemilihan</a:t>
            </a:r>
            <a:r>
              <a:rPr lang="en-US" sz="1800" b="1" dirty="0"/>
              <a:t> </a:t>
            </a:r>
            <a:r>
              <a:rPr lang="en-US" sz="1800" b="1" dirty="0" err="1"/>
              <a:t>Umum</a:t>
            </a:r>
            <a:r>
              <a:rPr lang="en-US" sz="1800" b="1" dirty="0"/>
              <a:t> </a:t>
            </a:r>
            <a:r>
              <a:rPr lang="en-US" sz="1800" b="1" dirty="0" err="1"/>
              <a:t>Tahun</a:t>
            </a:r>
            <a:r>
              <a:rPr lang="en-US" sz="1800" b="1" dirty="0"/>
              <a:t> </a:t>
            </a:r>
            <a:r>
              <a:rPr lang="en-US" sz="1800" b="1" dirty="0" smtClean="0"/>
              <a:t>2019.</a:t>
            </a:r>
            <a:endParaRPr lang="en-US" sz="1800" b="1" dirty="0"/>
          </a:p>
        </p:txBody>
      </p:sp>
      <p:sp>
        <p:nvSpPr>
          <p:cNvPr id="3" name="Down Arrow 2"/>
          <p:cNvSpPr/>
          <p:nvPr/>
        </p:nvSpPr>
        <p:spPr>
          <a:xfrm>
            <a:off x="6217264" y="2758182"/>
            <a:ext cx="2308485" cy="5846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198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8486" y="429242"/>
            <a:ext cx="6221291" cy="1384568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en-US" sz="2800" dirty="0" err="1" smtClean="0"/>
              <a:t>Penyelenggaraan</a:t>
            </a:r>
            <a:r>
              <a:rPr lang="en-US" sz="2800" dirty="0" smtClean="0"/>
              <a:t> </a:t>
            </a:r>
            <a:r>
              <a:rPr lang="en-US" sz="2800" dirty="0" err="1" smtClean="0"/>
              <a:t>Ketertiban</a:t>
            </a:r>
            <a:r>
              <a:rPr lang="en-US" sz="2800" dirty="0" smtClean="0"/>
              <a:t> </a:t>
            </a:r>
            <a:r>
              <a:rPr lang="en-US" sz="2800" dirty="0" err="1" smtClean="0"/>
              <a:t>Umum</a:t>
            </a:r>
            <a:r>
              <a:rPr lang="en-US" sz="2800" dirty="0" smtClean="0"/>
              <a:t> Dan </a:t>
            </a:r>
            <a:r>
              <a:rPr lang="en-US" sz="2800" dirty="0" err="1" smtClean="0"/>
              <a:t>Ketenteraman</a:t>
            </a:r>
            <a:r>
              <a:rPr lang="en-US" sz="2800" dirty="0" smtClean="0"/>
              <a:t> Serta </a:t>
            </a:r>
            <a:r>
              <a:rPr lang="en-US" sz="2800" dirty="0" err="1" smtClean="0"/>
              <a:t>Perlindungan</a:t>
            </a:r>
            <a:r>
              <a:rPr lang="en-US" sz="2800" dirty="0" smtClean="0"/>
              <a:t> </a:t>
            </a:r>
            <a:r>
              <a:rPr lang="en-US" sz="2800" dirty="0" err="1" smtClean="0"/>
              <a:t>Masyarakat</a:t>
            </a:r>
            <a:endParaRPr lang="en-US" sz="2800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195033" y="2207694"/>
            <a:ext cx="6221291" cy="128089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 smtClean="0"/>
              <a:t>MEMBANTU PIHAK-PIHAK TERKAIT SEPERTI KPU DAN BAWASLU </a:t>
            </a:r>
          </a:p>
          <a:p>
            <a:pPr algn="ctr"/>
            <a:r>
              <a:rPr lang="en-US" sz="2800" dirty="0" smtClean="0"/>
              <a:t>SERTA POLRI</a:t>
            </a:r>
            <a:endParaRPr lang="en-US" sz="2800" dirty="0"/>
          </a:p>
        </p:txBody>
      </p:sp>
      <p:sp>
        <p:nvSpPr>
          <p:cNvPr id="6" name="Bent-Up Arrow 5"/>
          <p:cNvSpPr/>
          <p:nvPr/>
        </p:nvSpPr>
        <p:spPr>
          <a:xfrm rot="5400000">
            <a:off x="3255364" y="3795011"/>
            <a:ext cx="989353" cy="1079292"/>
          </a:xfrm>
          <a:prstGeom prst="bentUpArrow">
            <a:avLst>
              <a:gd name="adj1" fmla="val 34723"/>
              <a:gd name="adj2" fmla="val 25000"/>
              <a:gd name="adj3" fmla="val 402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621596" y="4188888"/>
            <a:ext cx="6221291" cy="2436763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b="1" dirty="0" smtClean="0">
                <a:solidFill>
                  <a:schemeClr val="tx1"/>
                </a:solidFill>
              </a:rPr>
              <a:t>KERJASAMA YANG SINERGIS DALAM MENUNJANG TERCIPTANYA SITUASI YANG KONDUSIF: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382588" indent="-382588">
              <a:buFont typeface="+mj-lt"/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SEBELUM;</a:t>
            </a:r>
          </a:p>
          <a:p>
            <a:pPr marL="382588" indent="-382588">
              <a:buFont typeface="+mj-lt"/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PADA </a:t>
            </a:r>
            <a:r>
              <a:rPr lang="en-US" sz="2400" b="1" dirty="0">
                <a:solidFill>
                  <a:schemeClr val="tx1"/>
                </a:solidFill>
              </a:rPr>
              <a:t>SAAT; DAN </a:t>
            </a:r>
            <a:endParaRPr lang="en-US" sz="2400" b="1" dirty="0" smtClean="0">
              <a:solidFill>
                <a:schemeClr val="tx1"/>
              </a:solidFill>
            </a:endParaRPr>
          </a:p>
          <a:p>
            <a:pPr marL="382588" indent="-382588">
              <a:buFont typeface="+mj-lt"/>
              <a:buAutoNum type="arabicPeriod"/>
            </a:pPr>
            <a:r>
              <a:rPr lang="en-US" sz="2400" b="1" dirty="0" smtClean="0">
                <a:solidFill>
                  <a:schemeClr val="tx1"/>
                </a:solidFill>
              </a:rPr>
              <a:t>SETELAH</a:t>
            </a:r>
            <a:r>
              <a:rPr lang="en-US" sz="2400" b="1" dirty="0" smtClean="0">
                <a:solidFill>
                  <a:schemeClr val="tx1"/>
                </a:solidFill>
              </a:rPr>
              <a:t>. </a:t>
            </a:r>
            <a:endParaRPr lang="en-US" sz="2400" b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8139659" y="641840"/>
            <a:ext cx="809469" cy="9593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9129010" y="660139"/>
            <a:ext cx="2173573" cy="922771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POL PP DAN LINMAS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21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7973" y="714056"/>
            <a:ext cx="6221291" cy="1280890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dirty="0" smtClean="0"/>
              <a:t>SITUASI DAN KONDISI  TERTIB DAN TENTERAM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9" name="Down Arrow 8"/>
          <p:cNvSpPr/>
          <p:nvPr/>
        </p:nvSpPr>
        <p:spPr>
          <a:xfrm>
            <a:off x="4474375" y="2241837"/>
            <a:ext cx="2308485" cy="5846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val 2"/>
          <p:cNvSpPr/>
          <p:nvPr/>
        </p:nvSpPr>
        <p:spPr>
          <a:xfrm>
            <a:off x="3237686" y="3073345"/>
            <a:ext cx="4781862" cy="1990627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KONTRIBUSI DARI APARAT POL PP DAN LINMAS </a:t>
            </a:r>
          </a:p>
        </p:txBody>
      </p:sp>
    </p:spTree>
    <p:extLst>
      <p:ext uri="{BB962C8B-B14F-4D97-AF65-F5344CB8AC3E}">
        <p14:creationId xmlns:p14="http://schemas.microsoft.com/office/powerpoint/2010/main" val="424834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2728210" y="374755"/>
            <a:ext cx="7030387" cy="1004341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/>
              <a:t>PEMILU SUDAH MELALUI TAHAPAN BESAR</a:t>
            </a:r>
            <a:endParaRPr lang="en-US" sz="2800" b="1" dirty="0"/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839356726"/>
              </p:ext>
            </p:extLst>
          </p:nvPr>
        </p:nvGraphicFramePr>
        <p:xfrm>
          <a:off x="3635947" y="1723869"/>
          <a:ext cx="8128000" cy="5134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29927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2" name="Snip Diagonal Corner Rectangle 1"/>
          <p:cNvSpPr/>
          <p:nvPr/>
        </p:nvSpPr>
        <p:spPr>
          <a:xfrm>
            <a:off x="2638268" y="644577"/>
            <a:ext cx="8109679" cy="2008682"/>
          </a:xfrm>
          <a:prstGeom prst="snip2Diag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 smtClean="0"/>
              <a:t>Evaluasi</a:t>
            </a:r>
            <a:r>
              <a:rPr lang="en-US" sz="3200" b="1" dirty="0" smtClean="0"/>
              <a:t> </a:t>
            </a:r>
            <a:r>
              <a:rPr lang="en-US" sz="3200" b="1" dirty="0" err="1"/>
              <a:t>Penyelenggaran</a:t>
            </a:r>
            <a:r>
              <a:rPr lang="en-US" sz="3200" b="1" dirty="0"/>
              <a:t> </a:t>
            </a:r>
            <a:r>
              <a:rPr lang="en-US" sz="3200" b="1" dirty="0" err="1"/>
              <a:t>Trantibum</a:t>
            </a:r>
            <a:r>
              <a:rPr lang="en-US" sz="3200" b="1" dirty="0"/>
              <a:t> </a:t>
            </a:r>
            <a:r>
              <a:rPr lang="en-US" sz="3200" b="1" dirty="0" err="1"/>
              <a:t>Linmas</a:t>
            </a:r>
            <a:r>
              <a:rPr lang="en-US" sz="3200" b="1" dirty="0"/>
              <a:t>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Pelaksanaan</a:t>
            </a:r>
            <a:r>
              <a:rPr lang="en-US" sz="3200" b="1" dirty="0"/>
              <a:t> </a:t>
            </a:r>
            <a:r>
              <a:rPr lang="en-US" sz="3200" b="1" dirty="0" err="1"/>
              <a:t>Pemilu</a:t>
            </a:r>
            <a:r>
              <a:rPr lang="en-US" sz="3200" b="1" dirty="0"/>
              <a:t> </a:t>
            </a:r>
            <a:r>
              <a:rPr lang="en-US" sz="3200" b="1" dirty="0" err="1"/>
              <a:t>Tahun</a:t>
            </a:r>
            <a:r>
              <a:rPr lang="en-US" sz="3200" b="1" dirty="0"/>
              <a:t> 2019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182356729"/>
              </p:ext>
            </p:extLst>
          </p:nvPr>
        </p:nvGraphicFramePr>
        <p:xfrm>
          <a:off x="2533337" y="2698228"/>
          <a:ext cx="8394494" cy="41941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Oval 2"/>
          <p:cNvSpPr/>
          <p:nvPr/>
        </p:nvSpPr>
        <p:spPr>
          <a:xfrm>
            <a:off x="2863126" y="3408286"/>
            <a:ext cx="157397" cy="1909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2863126" y="3950430"/>
            <a:ext cx="157397" cy="1909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3821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14337142"/>
              </p:ext>
            </p:extLst>
          </p:nvPr>
        </p:nvGraphicFramePr>
        <p:xfrm>
          <a:off x="1882097" y="74951"/>
          <a:ext cx="8925811" cy="2623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Oval 9"/>
          <p:cNvSpPr/>
          <p:nvPr/>
        </p:nvSpPr>
        <p:spPr>
          <a:xfrm>
            <a:off x="3365294" y="2825238"/>
            <a:ext cx="6820714" cy="2723134"/>
          </a:xfrm>
          <a:prstGeom prst="ellipse">
            <a:avLst/>
          </a:prstGeom>
          <a:solidFill>
            <a:srgbClr val="FFFF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err="1" smtClean="0">
                <a:solidFill>
                  <a:schemeClr val="tx1"/>
                </a:solidFill>
              </a:rPr>
              <a:t>Mengoptimalkan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peran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aktif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masyarakat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melalui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keterlibatan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Linmas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Tokoh</a:t>
            </a:r>
            <a:r>
              <a:rPr lang="en-US" sz="2800" b="1" dirty="0" smtClean="0">
                <a:solidFill>
                  <a:schemeClr val="tx1"/>
                </a:solidFill>
              </a:rPr>
              <a:t> Agama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 smtClean="0">
                <a:solidFill>
                  <a:schemeClr val="tx1"/>
                </a:solidFill>
              </a:rPr>
              <a:t>Tokoh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Adat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dan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Tokoh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</a:rPr>
              <a:t>Masyarakat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30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14" y="4354235"/>
            <a:ext cx="3283876" cy="2388274"/>
          </a:xfrm>
          <a:prstGeom prst="rect">
            <a:avLst/>
          </a:prstGeom>
        </p:spPr>
      </p:pic>
      <p:sp>
        <p:nvSpPr>
          <p:cNvPr id="2" name="Notched Right Arrow 1"/>
          <p:cNvSpPr/>
          <p:nvPr/>
        </p:nvSpPr>
        <p:spPr>
          <a:xfrm>
            <a:off x="1221700" y="164892"/>
            <a:ext cx="4601980" cy="1633928"/>
          </a:xfrm>
          <a:prstGeom prst="notchedRightArrow">
            <a:avLst>
              <a:gd name="adj1" fmla="val 59449"/>
              <a:gd name="adj2" fmla="val 49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Hal </a:t>
            </a:r>
            <a:r>
              <a:rPr lang="en-US" sz="3200" b="1" dirty="0" err="1" smtClean="0"/>
              <a:t>Penting</a:t>
            </a:r>
            <a:endParaRPr lang="en-US" sz="3200" b="1" dirty="0"/>
          </a:p>
        </p:txBody>
      </p:sp>
      <p:sp>
        <p:nvSpPr>
          <p:cNvPr id="3" name="Donut 2"/>
          <p:cNvSpPr/>
          <p:nvPr/>
        </p:nvSpPr>
        <p:spPr>
          <a:xfrm>
            <a:off x="3372788" y="2383435"/>
            <a:ext cx="929390" cy="824459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</a:rPr>
              <a:t>1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Flowchart: Preparation 3"/>
          <p:cNvSpPr/>
          <p:nvPr/>
        </p:nvSpPr>
        <p:spPr>
          <a:xfrm>
            <a:off x="4467070" y="2158585"/>
            <a:ext cx="6385810" cy="1244182"/>
          </a:xfrm>
          <a:prstGeom prst="flowChartPreparation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 b="1" dirty="0" smtClean="0">
                <a:solidFill>
                  <a:schemeClr val="accent1">
                    <a:lumMod val="50000"/>
                  </a:schemeClr>
                </a:solidFill>
              </a:rPr>
              <a:t>Dukungan Anggaran dan </a:t>
            </a:r>
            <a:r>
              <a:rPr lang="it-IT" sz="2000" b="1" dirty="0">
                <a:solidFill>
                  <a:schemeClr val="accent1">
                    <a:lumMod val="50000"/>
                  </a:schemeClr>
                </a:solidFill>
              </a:rPr>
              <a:t>Sarana Prasarana dari Pemda dalam Kelancaran Pemilu 2019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Donut 12"/>
          <p:cNvSpPr/>
          <p:nvPr/>
        </p:nvSpPr>
        <p:spPr>
          <a:xfrm>
            <a:off x="3372788" y="3680488"/>
            <a:ext cx="929390" cy="824459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Flowchart: Preparation 13"/>
          <p:cNvSpPr/>
          <p:nvPr/>
        </p:nvSpPr>
        <p:spPr>
          <a:xfrm>
            <a:off x="4467070" y="3586670"/>
            <a:ext cx="6385810" cy="1015310"/>
          </a:xfrm>
          <a:prstGeom prst="flowChartPreparation">
            <a:avLst/>
          </a:prstGeom>
          <a:solidFill>
            <a:srgbClr val="FFFF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tx1"/>
                </a:solidFill>
              </a:rPr>
              <a:t>Dimungkinkan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untuk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alokasi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anggaran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Linmas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melalui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dana</a:t>
            </a:r>
            <a:r>
              <a:rPr lang="en-US" sz="2000" b="1" dirty="0">
                <a:solidFill>
                  <a:schemeClr val="tx1"/>
                </a:solidFill>
              </a:rPr>
              <a:t> </a:t>
            </a:r>
            <a:r>
              <a:rPr lang="en-US" sz="2000" b="1" dirty="0" err="1">
                <a:solidFill>
                  <a:schemeClr val="tx1"/>
                </a:solidFill>
              </a:rPr>
              <a:t>desa</a:t>
            </a: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441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311" y="246928"/>
            <a:ext cx="5442459" cy="3958153"/>
          </a:xfrm>
          <a:prstGeom prst="rect">
            <a:avLst/>
          </a:prstGeom>
        </p:spPr>
      </p:pic>
      <p:sp>
        <p:nvSpPr>
          <p:cNvPr id="6" name="Up Ribbon 5"/>
          <p:cNvSpPr/>
          <p:nvPr/>
        </p:nvSpPr>
        <p:spPr>
          <a:xfrm>
            <a:off x="1813810" y="4145121"/>
            <a:ext cx="8679304" cy="2203554"/>
          </a:xfrm>
          <a:prstGeom prst="ribbon2">
            <a:avLst>
              <a:gd name="adj1" fmla="val 33333"/>
              <a:gd name="adj2" fmla="val 705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dirty="0" smtClean="0"/>
              <a:t>TERIMA KASIH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3543257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237</TotalTime>
  <Words>271</Words>
  <Application>Microsoft Office PowerPoint</Application>
  <PresentationFormat>Widescreen</PresentationFormat>
  <Paragraphs>46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Wisp</vt:lpstr>
      <vt:lpstr>RAPAT EVALUASI PENYELENGGARAN TRANTIBUM LINMAS DALAM PELAKSANAAN PEMILU TAHUN 2019</vt:lpstr>
      <vt:lpstr>PEMILU TAHUN 2019</vt:lpstr>
      <vt:lpstr>Aparat Pol PP dan Linmas sebagai ujung tombak penyelenggaraan Tibum, Tranmas serta Linmas</vt:lpstr>
      <vt:lpstr>Penyelenggaraan Ketertiban Umum Dan Ketenteraman Serta Perlindungan Masyarakat</vt:lpstr>
      <vt:lpstr>SITUASI DAN KONDISI  TERTIB DAN TENTERAM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RAPAT PENYUSUNAN BAHAN MATERI EVALUASI PENYELENGGARAN TRANTIBUM LINMAS DALAM PELAKSANAAN PEMILU TAHUN 2019</dc:title>
  <dc:creator>ASUS</dc:creator>
  <cp:lastModifiedBy>ASUS</cp:lastModifiedBy>
  <cp:revision>25</cp:revision>
  <dcterms:created xsi:type="dcterms:W3CDTF">2019-05-27T22:27:19Z</dcterms:created>
  <dcterms:modified xsi:type="dcterms:W3CDTF">2019-06-24T07:05:02Z</dcterms:modified>
</cp:coreProperties>
</file>